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406" y="-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2014/12/3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2014/12/3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2014/12/3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699946" y="1234748"/>
            <a:ext cx="5348018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日時： 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2014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年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12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月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4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日（水曜日） 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17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：</a:t>
            </a:r>
            <a:r>
              <a:rPr lang="en-US" altLang="ja-JP" b="1" spc="50" dirty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0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0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～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18:00</a:t>
            </a:r>
          </a:p>
          <a:p>
            <a:pPr algn="ctr"/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場所：理学部南館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セミナー室</a:t>
            </a:r>
            <a:endParaRPr lang="en-US" altLang="ja-JP" b="1" spc="50" dirty="0" smtClean="0">
              <a:ln w="11430"/>
              <a:solidFill>
                <a:schemeClr val="accent5">
                  <a:lumMod val="50000"/>
                </a:schemeClr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対象：大学院生・学部生（参加費無料・学部不問）</a:t>
            </a:r>
            <a:endParaRPr lang="en-US" altLang="ja-JP" b="1" spc="50" dirty="0" smtClean="0">
              <a:ln w="11430"/>
              <a:solidFill>
                <a:schemeClr val="accent5">
                  <a:lumMod val="50000"/>
                </a:schemeClr>
              </a:solidFill>
              <a:latin typeface="Impact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226223" y="520841"/>
            <a:ext cx="648903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6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6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7</a:t>
            </a:r>
            <a:r>
              <a:rPr kumimoji="1" lang="ja-JP" altLang="en-US" sz="36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  <a:endParaRPr kumimoji="1" lang="ja-JP" altLang="en-US" sz="36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3707904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452186" y="4142411"/>
            <a:ext cx="4296369" cy="52322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愛知から世界に向けて働く</a:t>
            </a:r>
            <a:endParaRPr lang="en-US" altLang="ja-JP" sz="28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886948" y="4683598"/>
            <a:ext cx="5379999" cy="52322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専門的な企業で働く経験について</a:t>
            </a:r>
            <a:endParaRPr lang="en-US" altLang="ja-JP" sz="28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0688" y="2375173"/>
            <a:ext cx="5479311" cy="169277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ja-JP" altLang="en-US" sz="2400" dirty="0"/>
              <a:t>＜講演者＞</a:t>
            </a:r>
            <a:br>
              <a:rPr lang="ja-JP" altLang="en-US" sz="2400" dirty="0"/>
            </a:br>
            <a:r>
              <a:rPr lang="ja-JP" altLang="en-US" sz="2400" dirty="0"/>
              <a:t>竹本油脂株式会社</a:t>
            </a:r>
            <a:br>
              <a:rPr lang="ja-JP" altLang="en-US" sz="2400" dirty="0"/>
            </a:br>
            <a:r>
              <a:rPr lang="ja-JP" altLang="en-US" sz="2400" dirty="0"/>
              <a:t>第二事業本部　研究開発部</a:t>
            </a:r>
            <a:br>
              <a:rPr lang="ja-JP" altLang="en-US" sz="2400" dirty="0"/>
            </a:br>
            <a:r>
              <a:rPr lang="en-US" altLang="ja-JP" sz="2400" dirty="0"/>
              <a:t>S-1</a:t>
            </a:r>
            <a:r>
              <a:rPr lang="ja-JP" altLang="en-US" sz="2400" dirty="0"/>
              <a:t>グループ　北原　秀章　</a:t>
            </a:r>
            <a:r>
              <a:rPr lang="en-US" altLang="ja-JP" sz="2400" dirty="0"/>
              <a:t>(</a:t>
            </a:r>
            <a:r>
              <a:rPr lang="ja-JP" altLang="en-US" sz="2400" dirty="0"/>
              <a:t>マネージャー</a:t>
            </a:r>
            <a:r>
              <a:rPr lang="en-US" altLang="ja-JP" sz="2400" dirty="0" smtClean="0"/>
              <a:t>)</a:t>
            </a:r>
            <a:r>
              <a:rPr lang="ja-JP" altLang="en-US" sz="2400" dirty="0"/>
              <a:t/>
            </a:r>
            <a:br>
              <a:rPr lang="ja-JP" altLang="en-US" sz="2400" dirty="0"/>
            </a:br>
            <a:endParaRPr lang="en-US" altLang="ja-JP" sz="8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79634" y="5206818"/>
            <a:ext cx="5472973" cy="954107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先輩は、どう考えて、どんな進路で</a:t>
            </a:r>
            <a:endParaRPr lang="en-US" altLang="ja-JP" sz="2800" b="1" spc="50" dirty="0" smtClean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  <a:p>
            <a:pPr algn="ctr"/>
            <a:r>
              <a:rPr lang="ja-JP" altLang="en-US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今の仕事にたどり着いたのか？</a:t>
            </a:r>
            <a:endParaRPr lang="en-US" altLang="ja-JP" sz="2800" b="1" spc="50" dirty="0" smtClean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企画： 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正方形/長方形 16"/>
          <p:cNvSpPr/>
          <p:nvPr/>
        </p:nvSpPr>
        <p:spPr>
          <a:xfrm>
            <a:off x="1759348" y="6180292"/>
            <a:ext cx="3379451" cy="52322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聞いてみませんか</a:t>
            </a:r>
            <a:r>
              <a:rPr lang="ja-JP" altLang="en-US" sz="2800" b="1" spc="50" dirty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？</a:t>
            </a:r>
            <a:endParaRPr lang="en-US" altLang="ja-JP" sz="2800" b="1" spc="50" dirty="0" smtClean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1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7248</TotalTime>
  <Words>90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ryuji</cp:lastModifiedBy>
  <cp:revision>24</cp:revision>
  <dcterms:created xsi:type="dcterms:W3CDTF">2012-03-24T06:33:59Z</dcterms:created>
  <dcterms:modified xsi:type="dcterms:W3CDTF">2014-12-02T15:26:40Z</dcterms:modified>
</cp:coreProperties>
</file>