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196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2015/5/8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日時：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2015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年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5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月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11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日（月曜日）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17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：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～</a:t>
            </a:r>
            <a:r>
              <a:rPr lang="en-US" altLang="ja-JP" b="1" spc="50" dirty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 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19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：</a:t>
            </a:r>
            <a:r>
              <a:rPr lang="en-US" altLang="ja-JP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00</a:t>
            </a: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場所：</a:t>
            </a:r>
            <a:r>
              <a:rPr lang="ja-JP" altLang="en-US" dirty="0"/>
              <a:t>理学部</a:t>
            </a:r>
            <a:r>
              <a:rPr lang="en-US" altLang="ja-JP" dirty="0"/>
              <a:t>A</a:t>
            </a:r>
            <a:r>
              <a:rPr lang="ja-JP" altLang="en-US" dirty="0"/>
              <a:t>館</a:t>
            </a:r>
            <a:r>
              <a:rPr lang="en-US" altLang="ja-JP" dirty="0"/>
              <a:t>A</a:t>
            </a:r>
            <a:r>
              <a:rPr lang="ja-JP" altLang="en-US" dirty="0"/>
              <a:t>４０７室</a:t>
            </a:r>
            <a:endParaRPr lang="en-US" altLang="ja-JP" b="1" spc="50" dirty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対象：大学院</a:t>
            </a:r>
            <a:r>
              <a:rPr lang="ja-JP" altLang="en-US" b="1" spc="50" dirty="0" smtClean="0">
                <a:ln w="11430"/>
                <a:solidFill>
                  <a:srgbClr val="00B050"/>
                </a:solidFill>
                <a:latin typeface="Impact" pitchFamily="34" charset="0"/>
              </a:rPr>
              <a:t>博士・修士</a:t>
            </a:r>
            <a:r>
              <a:rPr lang="ja-JP" altLang="en-US" b="1" spc="50" dirty="0" smtClean="0">
                <a:ln w="11430"/>
                <a:solidFill>
                  <a:schemeClr val="accent5">
                    <a:lumMod val="50000"/>
                  </a:schemeClr>
                </a:solidFill>
                <a:latin typeface="Impact" pitchFamily="34" charset="0"/>
              </a:rPr>
              <a:t>学生・学部生（参加費無料・学部不問）</a:t>
            </a:r>
            <a:endParaRPr lang="en-US" altLang="ja-JP" b="1" spc="50" dirty="0" smtClean="0">
              <a:ln w="11430"/>
              <a:solidFill>
                <a:schemeClr val="accent5">
                  <a:lumMod val="50000"/>
                </a:schemeClr>
              </a:solidFill>
              <a:latin typeface="Impact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11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3858" y="2266087"/>
            <a:ext cx="6272100" cy="17543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（講師</a:t>
            </a:r>
            <a:r>
              <a:rPr lang="ja-JP" altLang="en-US" sz="1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）</a:t>
            </a:r>
            <a:endParaRPr lang="en-US" altLang="ja-JP" sz="1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名古屋大学大学院創薬科学研究科</a:t>
            </a:r>
            <a:endParaRPr lang="en-US" altLang="ja-JP" sz="1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実践</a:t>
            </a:r>
            <a:r>
              <a:rPr lang="ja-JP" altLang="en-US" sz="16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創薬科学</a:t>
            </a:r>
            <a:r>
              <a:rPr lang="ja-JP" altLang="en-US" sz="16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講座（田辺三菱寄附講座）</a:t>
            </a:r>
            <a:endParaRPr lang="en-US" altLang="ja-JP" sz="16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endParaRPr lang="en-US" altLang="ja-JP" sz="12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2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下村　猛　特任准教授</a:t>
            </a:r>
            <a:endParaRPr lang="en-US" altLang="ja-JP" sz="24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ja-JP" altLang="en-US" sz="24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石川　潔　先生</a:t>
            </a:r>
            <a:endParaRPr lang="en-US" altLang="ja-JP" sz="500" b="1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1067534" y="4364741"/>
            <a:ext cx="4801314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製薬企業が求める博士学生とは？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1635155" y="4816382"/>
            <a:ext cx="3586238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製薬企業の研究職とは？</a:t>
            </a:r>
            <a:endParaRPr lang="en-US" altLang="ja-JP" sz="2400" b="1" spc="50" dirty="0" smtClean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53666" y="5451080"/>
            <a:ext cx="6290504" cy="2492990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博士の先に、何があるのか？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本セミナーでは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36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創薬科学研究科✕企業研究者</a:t>
            </a:r>
            <a:endParaRPr lang="en-US" altLang="ja-JP" sz="36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という視点で</a:t>
            </a:r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、博士の</a:t>
            </a:r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生き方について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4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議論したいと思います</a:t>
            </a:r>
            <a:endParaRPr lang="en-US" altLang="ja-JP" sz="24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正方形/長方形 17"/>
          <p:cNvSpPr/>
          <p:nvPr/>
        </p:nvSpPr>
        <p:spPr>
          <a:xfrm>
            <a:off x="609876" y="8017585"/>
            <a:ext cx="5716630" cy="369332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本研究科が誇る企業研究者の先輩の直の声を聞こう！</a:t>
            </a:r>
            <a:endParaRPr lang="en-US" altLang="ja-JP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5582</TotalTime>
  <Words>146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細胞分子情報学</cp:lastModifiedBy>
  <cp:revision>40</cp:revision>
  <dcterms:created xsi:type="dcterms:W3CDTF">2012-03-24T06:33:59Z</dcterms:created>
  <dcterms:modified xsi:type="dcterms:W3CDTF">2015-05-07T17:26:18Z</dcterms:modified>
</cp:coreProperties>
</file>