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982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2015/4/28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2015/4/28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217059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日時： 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2015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年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5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月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7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日（木曜日） 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17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：</a:t>
            </a:r>
            <a:r>
              <a:rPr lang="en-US" altLang="ja-JP" b="1" spc="50" dirty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0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0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～</a:t>
            </a:r>
            <a:r>
              <a:rPr lang="en-US" altLang="ja-JP" b="1" spc="50" dirty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 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19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：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00</a:t>
            </a:r>
          </a:p>
          <a:p>
            <a:pPr algn="ctr"/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場所：</a:t>
            </a:r>
            <a:r>
              <a:rPr lang="ja-JP" altLang="en-US" dirty="0" smtClean="0"/>
              <a:t>理学部南館セミナー室</a:t>
            </a:r>
            <a:endParaRPr lang="en-US" altLang="ja-JP" b="1" spc="50" dirty="0">
              <a:ln w="11430"/>
              <a:solidFill>
                <a:schemeClr val="accent5">
                  <a:lumMod val="50000"/>
                </a:schemeClr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対象：大学院</a:t>
            </a:r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修士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学生・学部生（参加費無料・学部不問）</a:t>
            </a:r>
            <a:endParaRPr lang="en-US" altLang="ja-JP" b="1" spc="50" dirty="0" smtClean="0">
              <a:ln w="11430"/>
              <a:solidFill>
                <a:schemeClr val="accent5">
                  <a:lumMod val="50000"/>
                </a:schemeClr>
              </a:solidFill>
              <a:latin typeface="Impact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10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3858" y="2266087"/>
            <a:ext cx="6272100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1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（講師</a:t>
            </a:r>
            <a:r>
              <a:rPr lang="ja-JP" altLang="en-US" sz="1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）</a:t>
            </a:r>
            <a:endParaRPr lang="en-US" altLang="ja-JP" sz="16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名古屋大学大学院創薬科学研究科</a:t>
            </a:r>
            <a:endParaRPr lang="en-US" altLang="ja-JP" sz="16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実践</a:t>
            </a:r>
            <a:r>
              <a:rPr lang="ja-JP" altLang="en-US" sz="1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創薬科学</a:t>
            </a:r>
            <a:r>
              <a:rPr lang="ja-JP" altLang="en-US" sz="1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講座（田辺三菱寄附講座）</a:t>
            </a:r>
            <a:endParaRPr lang="en-US" altLang="ja-JP" sz="16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lang="en-US" altLang="ja-JP" sz="12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2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下村　猛　特任准教授</a:t>
            </a:r>
            <a:endParaRPr lang="en-US" altLang="ja-JP" sz="24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2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石川　潔　先生</a:t>
            </a:r>
            <a:endParaRPr lang="en-US" altLang="ja-JP" sz="5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1027617" y="4386207"/>
            <a:ext cx="4801314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製薬企業が求める修士学生とは？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635155" y="4816382"/>
            <a:ext cx="3586238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製薬企業の研究職とは？</a:t>
            </a:r>
            <a:endParaRPr lang="en-US" altLang="ja-JP" sz="2400" b="1" spc="50" dirty="0" smtClean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53666" y="5451080"/>
            <a:ext cx="6290504" cy="2492990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研究人生の生き方は様々な形があります</a:t>
            </a:r>
            <a:endParaRPr lang="en-US" altLang="ja-JP" sz="24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4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4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本セミナーでは</a:t>
            </a:r>
            <a:endParaRPr lang="en-US" altLang="ja-JP" sz="24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36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創薬科学研究科✕企業研究者</a:t>
            </a:r>
            <a:endParaRPr lang="en-US" altLang="ja-JP" sz="36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4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という視点で、修士の生き方について</a:t>
            </a:r>
            <a:endParaRPr lang="en-US" altLang="ja-JP" sz="24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4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議論したいと思います</a:t>
            </a:r>
            <a:endParaRPr lang="en-US" altLang="ja-JP" sz="24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正方形/長方形 17"/>
          <p:cNvSpPr/>
          <p:nvPr/>
        </p:nvSpPr>
        <p:spPr>
          <a:xfrm>
            <a:off x="609876" y="8017585"/>
            <a:ext cx="5716630" cy="369332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本研究科が誇る企業研究者の先輩の直の声を聞こう！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98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5525</TotalTime>
  <Words>142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加藤竜司</cp:lastModifiedBy>
  <cp:revision>38</cp:revision>
  <dcterms:created xsi:type="dcterms:W3CDTF">2012-03-24T06:33:59Z</dcterms:created>
  <dcterms:modified xsi:type="dcterms:W3CDTF">2015-04-28T05:29:44Z</dcterms:modified>
</cp:coreProperties>
</file>