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日時： </a:t>
            </a:r>
            <a:r>
              <a:rPr lang="en-US" altLang="ja-JP" b="1" dirty="0">
                <a:latin typeface="+mn-ea"/>
              </a:rPr>
              <a:t>2019</a:t>
            </a:r>
            <a:r>
              <a:rPr lang="ja-JP" altLang="en-US" b="1" dirty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12</a:t>
            </a:r>
            <a:r>
              <a:rPr lang="ja-JP" altLang="en-US" b="1" dirty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23</a:t>
            </a:r>
            <a:r>
              <a:rPr lang="ja-JP" altLang="en-US" b="1" dirty="0">
                <a:latin typeface="+mn-ea"/>
              </a:rPr>
              <a:t>日（月曜日） </a:t>
            </a:r>
            <a:r>
              <a:rPr lang="en-US" altLang="ja-JP" b="1" dirty="0">
                <a:latin typeface="+mn-ea"/>
              </a:rPr>
              <a:t>17:00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18:30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場所：創薬科学研究館</a:t>
            </a:r>
            <a:r>
              <a:rPr lang="en-US" altLang="ja-JP" b="1" dirty="0">
                <a:latin typeface="+mn-ea"/>
              </a:rPr>
              <a:t>2</a:t>
            </a:r>
            <a:r>
              <a:rPr lang="ja-JP" altLang="en-US" b="1" dirty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対象：大学院博士・修士学生・学部生（参加費無料・学部不問）</a:t>
            </a:r>
            <a:endParaRPr lang="en-US" altLang="ja-JP" b="1" dirty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41</a:t>
            </a:r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9745" y="3118351"/>
            <a:ext cx="60067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+mn-ea"/>
              </a:rPr>
              <a:t>17:00-18:30</a:t>
            </a:r>
            <a:r>
              <a:rPr lang="ja-JP" altLang="en-US" sz="2000" b="1" dirty="0">
                <a:latin typeface="+mn-ea"/>
              </a:rPr>
              <a:t>　</a:t>
            </a:r>
            <a:endParaRPr lang="en-US" altLang="ja-JP" sz="2000" b="1" dirty="0">
              <a:latin typeface="+mn-ea"/>
            </a:endParaRPr>
          </a:p>
          <a:p>
            <a:r>
              <a:rPr lang="ja-JP" altLang="en-US" sz="2000" b="1" dirty="0">
                <a:latin typeface="+mn-ea"/>
              </a:rPr>
              <a:t>　　　</a:t>
            </a:r>
            <a:r>
              <a:rPr lang="ja-JP" altLang="en-US" sz="2400" b="1" dirty="0">
                <a:latin typeface="+mn-ea"/>
              </a:rPr>
              <a:t>株式会社 ダイセキ環境ソリューション</a:t>
            </a:r>
          </a:p>
          <a:p>
            <a:r>
              <a:rPr lang="ja-JP" altLang="en-US" sz="2400" b="1" dirty="0">
                <a:latin typeface="+mn-ea"/>
              </a:rPr>
              <a:t>　　 企画管理本部 人事総務部 人事総務課</a:t>
            </a:r>
          </a:p>
          <a:p>
            <a:r>
              <a:rPr lang="ja-JP" altLang="en-US" sz="2400" b="1" dirty="0">
                <a:latin typeface="+mn-ea"/>
              </a:rPr>
              <a:t>  　 森下 純也　様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ja-JP" altLang="en-US" sz="2000" dirty="0">
                <a:latin typeface="+mn-ea"/>
              </a:rPr>
              <a:t>　　　</a:t>
            </a:r>
            <a:endParaRPr lang="en-US" altLang="ja-JP" sz="2000" dirty="0">
              <a:latin typeface="+mn-ea"/>
            </a:endParaRPr>
          </a:p>
          <a:p>
            <a:r>
              <a:rPr lang="ja-JP" altLang="en-US" sz="2000" b="1" dirty="0">
                <a:latin typeface="+mn-ea"/>
              </a:rPr>
              <a:t>　　　　　　　　　　　　　　　　</a:t>
            </a:r>
            <a:endParaRPr lang="en-US" altLang="ja-JP" sz="2000" b="1" dirty="0">
              <a:latin typeface="+mn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666064" y="2362062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担当： 創薬科学研究科 加藤竜司 （</a:t>
            </a:r>
            <a:r>
              <a:rPr lang="en-US" altLang="ja-JP" sz="1400" b="1" dirty="0" err="1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20656</TotalTime>
  <Words>183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竜司 加藤</cp:lastModifiedBy>
  <cp:revision>51</cp:revision>
  <dcterms:created xsi:type="dcterms:W3CDTF">2012-03-24T06:33:59Z</dcterms:created>
  <dcterms:modified xsi:type="dcterms:W3CDTF">2019-12-23T00:35:49Z</dcterms:modified>
</cp:coreProperties>
</file>