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2454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3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30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95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4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50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6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2019/9/4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14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2019/9/4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5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2019/9/4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48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49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0E9B3-DBE7-4F26-A8A2-16DD3F096C01}" type="datetimeFigureOut">
              <a:rPr kumimoji="1" lang="ja-JP" altLang="en-US" smtClean="0"/>
              <a:pPr/>
              <a:t>2019/9/4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24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ps.nagoya-u.ac.jp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319745" y="1234748"/>
            <a:ext cx="6395514" cy="92333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latin typeface="+mn-ea"/>
              </a:rPr>
              <a:t>日時： </a:t>
            </a:r>
            <a:r>
              <a:rPr lang="en-US" altLang="ja-JP" b="1" dirty="0">
                <a:latin typeface="+mn-ea"/>
              </a:rPr>
              <a:t>2019</a:t>
            </a:r>
            <a:r>
              <a:rPr lang="ja-JP" altLang="en-US" b="1" dirty="0">
                <a:latin typeface="+mn-ea"/>
              </a:rPr>
              <a:t>年</a:t>
            </a:r>
            <a:r>
              <a:rPr lang="en-US" altLang="ja-JP" b="1" dirty="0">
                <a:latin typeface="+mn-ea"/>
              </a:rPr>
              <a:t>11</a:t>
            </a:r>
            <a:r>
              <a:rPr lang="ja-JP" altLang="en-US" b="1" dirty="0">
                <a:latin typeface="+mn-ea"/>
              </a:rPr>
              <a:t>月</a:t>
            </a:r>
            <a:r>
              <a:rPr lang="en-US" altLang="ja-JP" b="1" dirty="0">
                <a:latin typeface="+mn-ea"/>
              </a:rPr>
              <a:t>1</a:t>
            </a:r>
            <a:r>
              <a:rPr lang="ja-JP" altLang="en-US" b="1" dirty="0">
                <a:latin typeface="+mn-ea"/>
              </a:rPr>
              <a:t>日（金曜日） </a:t>
            </a:r>
            <a:r>
              <a:rPr lang="en-US" altLang="ja-JP" b="1" dirty="0">
                <a:latin typeface="+mn-ea"/>
              </a:rPr>
              <a:t>17:00</a:t>
            </a:r>
            <a:r>
              <a:rPr lang="ja-JP" altLang="en-US" b="1" dirty="0">
                <a:latin typeface="+mn-ea"/>
              </a:rPr>
              <a:t>～</a:t>
            </a:r>
            <a:r>
              <a:rPr lang="en-US" altLang="ja-JP" b="1" dirty="0">
                <a:latin typeface="+mn-ea"/>
              </a:rPr>
              <a:t>18:30</a:t>
            </a:r>
            <a:r>
              <a:rPr lang="ja-JP" altLang="en-US" b="1" dirty="0">
                <a:latin typeface="+mn-ea"/>
              </a:rPr>
              <a:t>　</a:t>
            </a:r>
            <a:endParaRPr lang="en-US" altLang="ja-JP" b="1" dirty="0">
              <a:latin typeface="+mn-ea"/>
            </a:endParaRPr>
          </a:p>
          <a:p>
            <a:pPr algn="ctr"/>
            <a:r>
              <a:rPr lang="ja-JP" altLang="en-US" b="1" dirty="0">
                <a:latin typeface="+mn-ea"/>
              </a:rPr>
              <a:t>場所：創薬科学研究館</a:t>
            </a:r>
            <a:r>
              <a:rPr lang="en-US" altLang="ja-JP" b="1" dirty="0">
                <a:latin typeface="+mn-ea"/>
              </a:rPr>
              <a:t>2</a:t>
            </a:r>
            <a:r>
              <a:rPr lang="ja-JP" altLang="en-US" b="1" dirty="0">
                <a:latin typeface="+mn-ea"/>
              </a:rPr>
              <a:t>階講義室</a:t>
            </a:r>
            <a:endParaRPr lang="en-US" altLang="ja-JP" b="1" dirty="0">
              <a:latin typeface="+mn-ea"/>
            </a:endParaRPr>
          </a:p>
          <a:p>
            <a:pPr algn="ctr"/>
            <a:r>
              <a:rPr lang="ja-JP" altLang="en-US" b="1" dirty="0">
                <a:latin typeface="+mn-ea"/>
              </a:rPr>
              <a:t>対象：大学院博士・修士学生・学部生（参加費無料・学部不問）</a:t>
            </a:r>
            <a:endParaRPr lang="en-US" altLang="ja-JP" b="1" dirty="0">
              <a:latin typeface="+mn-ea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879" y="3143250"/>
            <a:ext cx="6858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0" y="520841"/>
            <a:ext cx="6715259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1" lang="ja-JP" altLang="en-US" sz="3200" b="1" spc="50" dirty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1" lang="en-US" altLang="ja-JP" sz="3200" b="1" spc="50" dirty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36</a:t>
            </a:r>
            <a:r>
              <a:rPr kumimoji="1" lang="ja-JP" altLang="en-US" sz="3200" b="1" spc="50" dirty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 創薬キャリアパスセミナー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194" y="35496"/>
            <a:ext cx="6237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52400" dir="3600000" algn="tl" rotWithShape="0">
                    <a:schemeClr val="tx2">
                      <a:lumMod val="50000"/>
                    </a:schemeClr>
                  </a:outerShdw>
                </a:effectLst>
              </a:rPr>
              <a:t>名古屋大学　大学院 創薬科学研究科   主催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2110" y="2768795"/>
            <a:ext cx="563103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latin typeface="+mj-ea"/>
                <a:ea typeface="+mj-ea"/>
              </a:rPr>
              <a:t>17:00-18:30</a:t>
            </a:r>
            <a:r>
              <a:rPr lang="ja-JP" altLang="en-US" b="1" dirty="0">
                <a:latin typeface="+mj-ea"/>
                <a:ea typeface="+mj-ea"/>
              </a:rPr>
              <a:t>　</a:t>
            </a:r>
            <a:endParaRPr lang="en-US" altLang="ja-JP" b="1" dirty="0">
              <a:latin typeface="+mj-ea"/>
              <a:ea typeface="+mj-ea"/>
            </a:endParaRPr>
          </a:p>
          <a:p>
            <a:r>
              <a:rPr lang="ja-JP" altLang="en-US" sz="2800" b="1" dirty="0">
                <a:latin typeface="+mj-ea"/>
                <a:ea typeface="+mj-ea"/>
              </a:rPr>
              <a:t>イーピーエス株式会社</a:t>
            </a:r>
            <a:endParaRPr lang="en-US" altLang="ja-JP" sz="2800" b="1" dirty="0">
              <a:latin typeface="+mj-ea"/>
              <a:ea typeface="+mj-ea"/>
            </a:endParaRPr>
          </a:p>
          <a:p>
            <a:r>
              <a:rPr lang="ja-JP" altLang="en-US" dirty="0"/>
              <a:t>①開発事業本部　臨床開発事業部　開発</a:t>
            </a:r>
            <a:r>
              <a:rPr lang="en-US" altLang="ja-JP" dirty="0"/>
              <a:t>8</a:t>
            </a:r>
            <a:r>
              <a:rPr lang="ja-JP" altLang="en-US" dirty="0"/>
              <a:t>部　</a:t>
            </a:r>
          </a:p>
          <a:p>
            <a:r>
              <a:rPr lang="ja-JP" altLang="en-US" dirty="0"/>
              <a:t>　坪井　愛実　様　</a:t>
            </a:r>
            <a:r>
              <a:rPr lang="en-US" altLang="ja-JP" dirty="0"/>
              <a:t>2019</a:t>
            </a:r>
            <a:r>
              <a:rPr lang="ja-JP" altLang="en-US" dirty="0"/>
              <a:t>入社</a:t>
            </a:r>
          </a:p>
          <a:p>
            <a:r>
              <a:rPr lang="ja-JP" altLang="en-US" dirty="0"/>
              <a:t>　（創薬科学研究科</a:t>
            </a:r>
            <a:r>
              <a:rPr lang="en-US" altLang="ja-JP" dirty="0"/>
              <a:t>OG</a:t>
            </a:r>
            <a:r>
              <a:rPr lang="ja-JP" altLang="en-US" dirty="0"/>
              <a:t>　</a:t>
            </a:r>
            <a:r>
              <a:rPr lang="en-US" altLang="ja-JP" dirty="0"/>
              <a:t>2018</a:t>
            </a:r>
            <a:r>
              <a:rPr lang="ja-JP" altLang="en-US" dirty="0"/>
              <a:t>年度卒業生</a:t>
            </a:r>
            <a:r>
              <a:rPr lang="en-US" altLang="ja-JP" dirty="0"/>
              <a:t>)</a:t>
            </a:r>
            <a:endParaRPr lang="ja-JP" altLang="en-US" dirty="0"/>
          </a:p>
          <a:p>
            <a:r>
              <a:rPr lang="ja-JP" altLang="en-US" dirty="0"/>
              <a:t> </a:t>
            </a:r>
          </a:p>
          <a:p>
            <a:r>
              <a:rPr lang="ja-JP" altLang="en-US" dirty="0"/>
              <a:t>②管理本部　人財戦略室　</a:t>
            </a:r>
          </a:p>
          <a:p>
            <a:r>
              <a:rPr lang="ja-JP" altLang="en-US" dirty="0"/>
              <a:t>　勝又　由実　様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623720"/>
            <a:ext cx="168005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428492" y="4748723"/>
            <a:ext cx="2429508" cy="1619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028" name="Picture 4" descr="名古屋大学大学院 創薬科学研究科 基盤創薬学専攻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60323" y="8702214"/>
            <a:ext cx="4176464" cy="411319"/>
          </a:xfrm>
          <a:prstGeom prst="rect">
            <a:avLst/>
          </a:prstGeom>
          <a:noFill/>
        </p:spPr>
      </p:pic>
      <p:sp>
        <p:nvSpPr>
          <p:cNvPr id="11" name="正方形/長方形 10"/>
          <p:cNvSpPr/>
          <p:nvPr/>
        </p:nvSpPr>
        <p:spPr>
          <a:xfrm>
            <a:off x="342549" y="2193367"/>
            <a:ext cx="5525872" cy="461665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b="1" spc="50" dirty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企業での研究・企業での働き方について</a:t>
            </a:r>
            <a:endParaRPr lang="en-US" altLang="ja-JP" sz="2400" b="1" spc="50" dirty="0">
              <a:ln w="11430"/>
              <a:solidFill>
                <a:schemeClr val="accent6">
                  <a:lumMod val="75000"/>
                </a:schemeClr>
              </a:solidFill>
              <a:latin typeface="Impact" pitchFamily="34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858369" y="5558559"/>
            <a:ext cx="5115503" cy="2677656"/>
          </a:xfrm>
          <a:prstGeom prst="rect">
            <a:avLst/>
          </a:prstGeom>
          <a:solidFill>
            <a:schemeClr val="bg1">
              <a:alpha val="44000"/>
            </a:schemeClr>
          </a:solidFill>
          <a:effectLst>
            <a:softEdge rad="635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企業での研究・仕事とはどんなものなのか？</a:t>
            </a:r>
            <a:endParaRPr lang="en-US" altLang="ja-JP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どんな楽しさがあるのか？</a:t>
            </a:r>
            <a:endParaRPr lang="en-US" altLang="ja-JP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様々なジャンルの企業の方々をお招きして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企業研究についての経験について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近い距離でお話をお聞きしながら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キャリアパスについて考えることができる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貴重なチャンスです。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みなさん奮ってご参加ください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90801" y="8460432"/>
            <a:ext cx="540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400" b="1" dirty="0">
                <a:solidFill>
                  <a:srgbClr val="8064A2">
                    <a:lumMod val="50000"/>
                  </a:srgbClr>
                </a:solidFill>
              </a:rPr>
              <a:t>担当： 創薬科学研究科 加藤竜司 （</a:t>
            </a:r>
            <a:r>
              <a:rPr lang="en-US" altLang="ja-JP" sz="1400" b="1" dirty="0" err="1">
                <a:solidFill>
                  <a:srgbClr val="8064A2">
                    <a:lumMod val="50000"/>
                  </a:srgbClr>
                </a:solidFill>
              </a:rPr>
              <a:t>kato-r@ps.nagoya-u.ac.jp</a:t>
            </a:r>
            <a:r>
              <a:rPr lang="en-US" altLang="ja-JP" sz="1400" b="1" dirty="0">
                <a:solidFill>
                  <a:srgbClr val="8064A2">
                    <a:lumMod val="50000"/>
                  </a:srgbClr>
                </a:solidFill>
              </a:rPr>
              <a:t>)</a:t>
            </a:r>
            <a:endParaRPr lang="ja-JP" altLang="en-US" sz="1400" b="1" dirty="0">
              <a:solidFill>
                <a:srgbClr val="8064A2">
                  <a:lumMod val="5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361" y="59220"/>
            <a:ext cx="590004" cy="43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6369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20653</TotalTime>
  <Words>114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Impact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ryuji</dc:creator>
  <cp:lastModifiedBy>竜司 加藤</cp:lastModifiedBy>
  <cp:revision>51</cp:revision>
  <dcterms:created xsi:type="dcterms:W3CDTF">2012-03-24T06:33:59Z</dcterms:created>
  <dcterms:modified xsi:type="dcterms:W3CDTF">2019-09-03T23:55:59Z</dcterms:modified>
</cp:coreProperties>
</file>