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245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2019/9/4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+mn-ea"/>
              </a:rPr>
              <a:t>日時： </a:t>
            </a:r>
            <a:r>
              <a:rPr lang="en-US" altLang="ja-JP" b="1" dirty="0">
                <a:latin typeface="+mn-ea"/>
              </a:rPr>
              <a:t>2019</a:t>
            </a:r>
            <a:r>
              <a:rPr lang="ja-JP" altLang="en-US" b="1" dirty="0">
                <a:latin typeface="+mn-ea"/>
              </a:rPr>
              <a:t>年</a:t>
            </a:r>
            <a:r>
              <a:rPr lang="en-US" altLang="ja-JP" b="1" dirty="0">
                <a:latin typeface="+mn-ea"/>
              </a:rPr>
              <a:t>9</a:t>
            </a:r>
            <a:r>
              <a:rPr lang="ja-JP" altLang="en-US" b="1" dirty="0">
                <a:latin typeface="+mn-ea"/>
              </a:rPr>
              <a:t>月</a:t>
            </a:r>
            <a:r>
              <a:rPr lang="en-US" altLang="ja-JP" b="1" dirty="0">
                <a:latin typeface="+mn-ea"/>
              </a:rPr>
              <a:t>30</a:t>
            </a:r>
            <a:r>
              <a:rPr lang="ja-JP" altLang="en-US" b="1" dirty="0">
                <a:latin typeface="+mn-ea"/>
              </a:rPr>
              <a:t>日（月曜日） </a:t>
            </a:r>
            <a:r>
              <a:rPr lang="en-US" altLang="ja-JP" b="1" dirty="0">
                <a:latin typeface="+mn-ea"/>
              </a:rPr>
              <a:t>17:00</a:t>
            </a:r>
            <a:r>
              <a:rPr lang="ja-JP" altLang="en-US" b="1" dirty="0">
                <a:latin typeface="+mn-ea"/>
              </a:rPr>
              <a:t>～</a:t>
            </a:r>
            <a:r>
              <a:rPr lang="en-US" altLang="ja-JP" b="1" dirty="0">
                <a:latin typeface="+mn-ea"/>
              </a:rPr>
              <a:t>18:30</a:t>
            </a:r>
            <a:r>
              <a:rPr lang="ja-JP" altLang="en-US" b="1" dirty="0">
                <a:latin typeface="+mn-ea"/>
              </a:rPr>
              <a:t>　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場所：創薬科学研究館</a:t>
            </a:r>
            <a:r>
              <a:rPr lang="en-US" altLang="ja-JP" b="1" dirty="0">
                <a:latin typeface="+mn-ea"/>
              </a:rPr>
              <a:t>2</a:t>
            </a:r>
            <a:r>
              <a:rPr lang="ja-JP" altLang="en-US" b="1" dirty="0">
                <a:latin typeface="+mn-ea"/>
              </a:rPr>
              <a:t>階講義室</a:t>
            </a:r>
            <a:endParaRPr lang="en-US" altLang="ja-JP" b="1" dirty="0">
              <a:latin typeface="+mn-ea"/>
            </a:endParaRPr>
          </a:p>
          <a:p>
            <a:pPr algn="ctr"/>
            <a:r>
              <a:rPr lang="ja-JP" altLang="en-US" b="1" dirty="0">
                <a:latin typeface="+mn-ea"/>
              </a:rPr>
              <a:t>対象：大学院博士・修士学生・学部生（参加費無料・学部不問）</a:t>
            </a:r>
            <a:endParaRPr lang="en-US" altLang="ja-JP" b="1" dirty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35</a:t>
            </a:r>
            <a:r>
              <a:rPr kumimoji="1" lang="ja-JP" altLang="en-US" sz="3200" b="1" spc="50" dirty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2110" y="2963095"/>
            <a:ext cx="563103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+mj-ea"/>
                <a:ea typeface="+mj-ea"/>
              </a:rPr>
              <a:t>17:00-18:30</a:t>
            </a:r>
            <a:r>
              <a:rPr lang="ja-JP" altLang="en-US" b="1" dirty="0">
                <a:latin typeface="+mj-ea"/>
                <a:ea typeface="+mj-ea"/>
              </a:rPr>
              <a:t>　</a:t>
            </a:r>
            <a:endParaRPr lang="en-US" altLang="ja-JP" b="1" dirty="0">
              <a:latin typeface="+mj-ea"/>
              <a:ea typeface="+mj-ea"/>
            </a:endParaRPr>
          </a:p>
          <a:p>
            <a:r>
              <a:rPr lang="ja-JP" altLang="en-US" b="1" dirty="0">
                <a:latin typeface="+mj-ea"/>
                <a:ea typeface="+mj-ea"/>
              </a:rPr>
              <a:t>　　　</a:t>
            </a:r>
            <a:r>
              <a:rPr lang="zh-CN" altLang="en-US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竹本油脂株式会社</a:t>
            </a:r>
            <a:endParaRPr lang="en-US" altLang="zh-CN" sz="2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3590925" algn="l"/>
              </a:tabLst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北原　秀章　様（研究開発部所属　名大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OB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b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上原　亜衣　様（研究開発部所属　名大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OB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tabLst>
                <a:tab pos="3590925" algn="l"/>
              </a:tabLst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総務部　企画グループ</a:t>
            </a:r>
            <a:b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小木曽　博貴　様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342549" y="2193367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58369" y="5558559"/>
            <a:ext cx="5115503" cy="2677656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担当： 創薬科学研究科 加藤竜司 （</a:t>
            </a:r>
            <a:r>
              <a:rPr lang="en-US" altLang="ja-JP" sz="1400" b="1" dirty="0" err="1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20652</TotalTime>
  <Words>114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竜司 加藤</cp:lastModifiedBy>
  <cp:revision>49</cp:revision>
  <dcterms:created xsi:type="dcterms:W3CDTF">2012-03-24T06:33:59Z</dcterms:created>
  <dcterms:modified xsi:type="dcterms:W3CDTF">2019-09-03T23:55:40Z</dcterms:modified>
</cp:coreProperties>
</file>