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520" y="1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2019/3/28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+mn-ea"/>
              </a:rPr>
              <a:t>日時： </a:t>
            </a:r>
            <a:r>
              <a:rPr lang="en-US" altLang="ja-JP" b="1" dirty="0">
                <a:latin typeface="+mn-ea"/>
              </a:rPr>
              <a:t>2019</a:t>
            </a:r>
            <a:r>
              <a:rPr lang="ja-JP" altLang="en-US" b="1" dirty="0">
                <a:latin typeface="+mn-ea"/>
              </a:rPr>
              <a:t>年</a:t>
            </a:r>
            <a:r>
              <a:rPr lang="en-US" altLang="ja-JP" b="1" dirty="0">
                <a:latin typeface="+mn-ea"/>
              </a:rPr>
              <a:t>3</a:t>
            </a:r>
            <a:r>
              <a:rPr lang="ja-JP" altLang="en-US" b="1" dirty="0">
                <a:latin typeface="+mn-ea"/>
              </a:rPr>
              <a:t>月</a:t>
            </a:r>
            <a:r>
              <a:rPr lang="en-US" altLang="ja-JP" b="1" dirty="0">
                <a:latin typeface="+mn-ea"/>
              </a:rPr>
              <a:t>29</a:t>
            </a:r>
            <a:r>
              <a:rPr lang="ja-JP" altLang="en-US" b="1" dirty="0">
                <a:latin typeface="+mn-ea"/>
              </a:rPr>
              <a:t>日（金曜日） </a:t>
            </a:r>
            <a:r>
              <a:rPr lang="en-US" altLang="ja-JP" b="1" dirty="0">
                <a:latin typeface="+mn-ea"/>
              </a:rPr>
              <a:t>17</a:t>
            </a:r>
            <a:r>
              <a:rPr lang="ja-JP" altLang="en-US" b="1" dirty="0">
                <a:latin typeface="+mn-ea"/>
              </a:rPr>
              <a:t>：</a:t>
            </a:r>
            <a:r>
              <a:rPr lang="en-US" altLang="ja-JP" b="1" dirty="0">
                <a:latin typeface="+mn-ea"/>
              </a:rPr>
              <a:t>00</a:t>
            </a:r>
            <a:r>
              <a:rPr lang="ja-JP" altLang="en-US" b="1" dirty="0">
                <a:latin typeface="+mn-ea"/>
              </a:rPr>
              <a:t>～</a:t>
            </a:r>
            <a:r>
              <a:rPr lang="en-US" altLang="ja-JP" b="1" dirty="0">
                <a:latin typeface="+mn-ea"/>
              </a:rPr>
              <a:t>18</a:t>
            </a:r>
            <a:r>
              <a:rPr lang="ja-JP" altLang="en-US" b="1" dirty="0">
                <a:latin typeface="+mn-ea"/>
              </a:rPr>
              <a:t>：</a:t>
            </a:r>
            <a:r>
              <a:rPr lang="en-US" altLang="ja-JP" b="1" dirty="0">
                <a:latin typeface="+mn-ea"/>
              </a:rPr>
              <a:t>30</a:t>
            </a:r>
            <a:r>
              <a:rPr lang="ja-JP" altLang="en-US" b="1" dirty="0">
                <a:latin typeface="+mn-ea"/>
              </a:rPr>
              <a:t>　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>
                <a:latin typeface="+mn-ea"/>
              </a:rPr>
              <a:t>場所：創薬科学研究館 ２</a:t>
            </a:r>
            <a:r>
              <a:rPr lang="en-US" altLang="ja-JP" b="1" dirty="0">
                <a:latin typeface="+mn-ea"/>
              </a:rPr>
              <a:t>F</a:t>
            </a:r>
            <a:r>
              <a:rPr lang="ja-JP" altLang="en-US" b="1" dirty="0">
                <a:latin typeface="+mn-ea"/>
              </a:rPr>
              <a:t>　講義室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>
                <a:latin typeface="+mn-ea"/>
              </a:rPr>
              <a:t>対象：大学院博士・修士学生・学部生（参加費無料・学部不問）</a:t>
            </a:r>
            <a:endParaRPr lang="en-US" altLang="ja-JP" b="1" dirty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34</a:t>
            </a:r>
            <a:r>
              <a:rPr kumimoji="1" lang="ja-JP" altLang="en-US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1680059" y="2175228"/>
            <a:ext cx="3727302" cy="830997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</a:rPr>
              <a:t>化学～バイオへ</a:t>
            </a:r>
            <a:r>
              <a:rPr lang="ja-JP" altLang="en-US" sz="2400" b="1" spc="50" dirty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と展開する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  <a:p>
            <a:pPr algn="ctr"/>
            <a:r>
              <a:rPr lang="ja-JP" altLang="en-US" sz="2400" b="1" spc="50" dirty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企業研究の最前線</a:t>
            </a:r>
            <a:endParaRPr lang="en-US" altLang="ja-JP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49848" y="4807591"/>
            <a:ext cx="6617517" cy="3477875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en-US" altLang="ja-JP" sz="28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4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化学～バイオまで</a:t>
            </a:r>
            <a:endParaRPr lang="en-US" altLang="ja-JP" sz="2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4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幅広く取り組まれる企業研究・企業経験について</a:t>
            </a:r>
            <a:endParaRPr lang="en-US" altLang="ja-JP" sz="2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4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sz="2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4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sz="2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4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sz="2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4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sz="2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4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担当： 創薬科学研究科 加藤竜司 （</a:t>
            </a:r>
            <a:r>
              <a:rPr lang="en-US" altLang="ja-JP" sz="1400" b="1" dirty="0" err="1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329553" y="3000929"/>
            <a:ext cx="63429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+mj-ea"/>
                <a:ea typeface="+mj-ea"/>
              </a:rPr>
              <a:t>17:00-18:30</a:t>
            </a:r>
          </a:p>
          <a:p>
            <a:r>
              <a:rPr lang="ja-JP" altLang="en-US" sz="2400" dirty="0"/>
              <a:t>濱田　謙一　様</a:t>
            </a:r>
            <a:endParaRPr lang="en-US" altLang="ja-JP" sz="2400" dirty="0"/>
          </a:p>
          <a:p>
            <a:r>
              <a:rPr lang="ja-JP" altLang="en-US" sz="2400" dirty="0"/>
              <a:t>（</a:t>
            </a:r>
            <a:r>
              <a:rPr lang="en-US" altLang="ja-JP" sz="2400" dirty="0"/>
              <a:t>JSR</a:t>
            </a:r>
            <a:r>
              <a:rPr lang="ja-JP" altLang="en-US" sz="2400" dirty="0"/>
              <a:t>株式会社　</a:t>
            </a:r>
            <a:r>
              <a:rPr lang="en-US" altLang="ja-JP" sz="2400" dirty="0"/>
              <a:t>JSR-</a:t>
            </a:r>
            <a:r>
              <a:rPr lang="ja-JP" altLang="en-US" sz="2400" dirty="0"/>
              <a:t>慶應義塾大学医学化学イノベーションセンター）</a:t>
            </a:r>
          </a:p>
          <a:p>
            <a:r>
              <a:rPr lang="ja-JP" altLang="en-US" sz="2400" dirty="0"/>
              <a:t>宮路　正昭　様（</a:t>
            </a:r>
            <a:r>
              <a:rPr lang="en-US" altLang="ja-JP" sz="2400" dirty="0"/>
              <a:t>JSR</a:t>
            </a:r>
            <a:r>
              <a:rPr lang="ja-JP" altLang="en-US" sz="2400" dirty="0"/>
              <a:t>株式会社　筑波研究所）</a:t>
            </a:r>
          </a:p>
        </p:txBody>
      </p:sp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5654</TotalTime>
  <Words>93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竜司 加藤</cp:lastModifiedBy>
  <cp:revision>64</cp:revision>
  <dcterms:created xsi:type="dcterms:W3CDTF">2012-03-24T06:33:59Z</dcterms:created>
  <dcterms:modified xsi:type="dcterms:W3CDTF">2019-03-27T20:22:17Z</dcterms:modified>
</cp:coreProperties>
</file>