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728" y="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2019/1/9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0361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2019/1/9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1306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2019/1/9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2957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2019/1/9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8643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2019/1/9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8505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2019/1/9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962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2019/1/9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0149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2019/1/9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2458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2019/1/9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246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2019/1/9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4481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2019/1/9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7495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0E9B3-DBE7-4F26-A8A2-16DD3F096C01}" type="datetimeFigureOut">
              <a:rPr kumimoji="1" lang="ja-JP" altLang="en-US" smtClean="0"/>
              <a:pPr/>
              <a:t>2019/1/9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5249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http://www.ps.nagoya-u.ac.jp/" TargetMode="Externa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/>
          <p:cNvSpPr txBox="1"/>
          <p:nvPr/>
        </p:nvSpPr>
        <p:spPr>
          <a:xfrm>
            <a:off x="319745" y="1234748"/>
            <a:ext cx="6395514" cy="923330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 smtClean="0">
                <a:latin typeface="+mn-ea"/>
              </a:rPr>
              <a:t>日時： </a:t>
            </a:r>
            <a:r>
              <a:rPr lang="en-US" altLang="ja-JP" b="1" dirty="0" smtClean="0">
                <a:latin typeface="+mn-ea"/>
              </a:rPr>
              <a:t>2019</a:t>
            </a:r>
            <a:r>
              <a:rPr lang="ja-JP" altLang="en-US" b="1" dirty="0" smtClean="0">
                <a:latin typeface="+mn-ea"/>
              </a:rPr>
              <a:t>年</a:t>
            </a:r>
            <a:r>
              <a:rPr lang="en-US" altLang="ja-JP" b="1" dirty="0" smtClean="0">
                <a:latin typeface="+mn-ea"/>
              </a:rPr>
              <a:t>1</a:t>
            </a:r>
            <a:r>
              <a:rPr lang="ja-JP" altLang="en-US" b="1" dirty="0" smtClean="0">
                <a:latin typeface="+mn-ea"/>
              </a:rPr>
              <a:t>月</a:t>
            </a:r>
            <a:r>
              <a:rPr lang="en-US" altLang="ja-JP" b="1" dirty="0" smtClean="0">
                <a:latin typeface="+mn-ea"/>
              </a:rPr>
              <a:t>31</a:t>
            </a:r>
            <a:r>
              <a:rPr lang="ja-JP" altLang="en-US" b="1" dirty="0" smtClean="0">
                <a:latin typeface="+mn-ea"/>
              </a:rPr>
              <a:t>日（木曜日</a:t>
            </a:r>
            <a:r>
              <a:rPr lang="ja-JP" altLang="en-US" b="1" dirty="0" smtClean="0">
                <a:latin typeface="+mn-ea"/>
              </a:rPr>
              <a:t>） </a:t>
            </a:r>
            <a:r>
              <a:rPr lang="en-US" altLang="ja-JP" b="1" dirty="0" smtClean="0">
                <a:latin typeface="+mn-ea"/>
              </a:rPr>
              <a:t>17</a:t>
            </a:r>
            <a:r>
              <a:rPr lang="ja-JP" altLang="en-US" b="1" dirty="0" smtClean="0">
                <a:latin typeface="+mn-ea"/>
              </a:rPr>
              <a:t>：</a:t>
            </a:r>
            <a:r>
              <a:rPr lang="en-US" altLang="ja-JP" b="1" dirty="0">
                <a:latin typeface="+mn-ea"/>
              </a:rPr>
              <a:t>0</a:t>
            </a:r>
            <a:r>
              <a:rPr lang="en-US" altLang="ja-JP" b="1" dirty="0" smtClean="0">
                <a:latin typeface="+mn-ea"/>
              </a:rPr>
              <a:t>0</a:t>
            </a:r>
            <a:r>
              <a:rPr lang="ja-JP" altLang="en-US" b="1" dirty="0" smtClean="0">
                <a:latin typeface="+mn-ea"/>
              </a:rPr>
              <a:t>～</a:t>
            </a:r>
            <a:r>
              <a:rPr lang="en-US" altLang="ja-JP" b="1" dirty="0" smtClean="0">
                <a:latin typeface="+mn-ea"/>
              </a:rPr>
              <a:t>18</a:t>
            </a:r>
            <a:r>
              <a:rPr lang="ja-JP" altLang="en-US" b="1" dirty="0" smtClean="0">
                <a:latin typeface="+mn-ea"/>
              </a:rPr>
              <a:t>：</a:t>
            </a:r>
            <a:r>
              <a:rPr lang="en-US" altLang="ja-JP" b="1" dirty="0">
                <a:latin typeface="+mn-ea"/>
              </a:rPr>
              <a:t>3</a:t>
            </a:r>
            <a:r>
              <a:rPr lang="en-US" altLang="ja-JP" b="1" dirty="0" smtClean="0">
                <a:latin typeface="+mn-ea"/>
              </a:rPr>
              <a:t>0</a:t>
            </a:r>
            <a:r>
              <a:rPr lang="ja-JP" altLang="en-US" b="1" dirty="0" smtClean="0">
                <a:latin typeface="+mn-ea"/>
              </a:rPr>
              <a:t>　</a:t>
            </a:r>
            <a:endParaRPr lang="en-US" altLang="ja-JP" b="1" dirty="0" smtClean="0">
              <a:latin typeface="+mn-ea"/>
            </a:endParaRPr>
          </a:p>
          <a:p>
            <a:pPr algn="ctr"/>
            <a:r>
              <a:rPr lang="ja-JP" altLang="en-US" b="1" dirty="0" smtClean="0">
                <a:latin typeface="+mn-ea"/>
              </a:rPr>
              <a:t>場所：創薬科学研究館 ２</a:t>
            </a:r>
            <a:r>
              <a:rPr lang="en-US" altLang="ja-JP" b="1" dirty="0" smtClean="0">
                <a:latin typeface="+mn-ea"/>
              </a:rPr>
              <a:t>F</a:t>
            </a:r>
            <a:r>
              <a:rPr lang="ja-JP" altLang="en-US" b="1" dirty="0" smtClean="0">
                <a:latin typeface="+mn-ea"/>
              </a:rPr>
              <a:t>　講義室</a:t>
            </a:r>
            <a:endParaRPr lang="en-US" altLang="ja-JP" b="1" dirty="0" smtClean="0">
              <a:latin typeface="+mn-ea"/>
            </a:endParaRPr>
          </a:p>
          <a:p>
            <a:pPr algn="ctr"/>
            <a:r>
              <a:rPr lang="ja-JP" altLang="en-US" b="1" dirty="0" smtClean="0">
                <a:latin typeface="+mn-ea"/>
              </a:rPr>
              <a:t>対象：大学院博士・修士学生・学部生（参加費無料・学部不問）</a:t>
            </a:r>
            <a:endParaRPr lang="en-US" altLang="ja-JP" b="1" dirty="0" smtClean="0">
              <a:latin typeface="+mn-ea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2879" y="3143250"/>
            <a:ext cx="6858000" cy="60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テキスト ボックス 7"/>
          <p:cNvSpPr txBox="1"/>
          <p:nvPr/>
        </p:nvSpPr>
        <p:spPr>
          <a:xfrm>
            <a:off x="0" y="520841"/>
            <a:ext cx="6715259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kumimoji="1" lang="ja-JP" altLang="en-US" sz="3200" b="1" spc="50" dirty="0" smtClean="0">
                <a:ln w="9525">
                  <a:solidFill>
                    <a:schemeClr val="bg1"/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第</a:t>
            </a:r>
            <a:r>
              <a:rPr kumimoji="1" lang="en-US" altLang="ja-JP" sz="3200" b="1" spc="50" smtClean="0">
                <a:ln w="9525">
                  <a:solidFill>
                    <a:schemeClr val="bg1"/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33</a:t>
            </a:r>
            <a:r>
              <a:rPr kumimoji="1" lang="ja-JP" altLang="en-US" sz="3200" b="1" spc="50" smtClean="0">
                <a:ln w="9525">
                  <a:solidFill>
                    <a:schemeClr val="bg1"/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回 </a:t>
            </a:r>
            <a:r>
              <a:rPr kumimoji="1" lang="ja-JP" altLang="en-US" sz="3200" b="1" spc="50" dirty="0" smtClean="0">
                <a:ln w="9525">
                  <a:solidFill>
                    <a:schemeClr val="bg1"/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創薬キャリアパスセミナー</a:t>
            </a:r>
            <a:endParaRPr kumimoji="1" lang="ja-JP" altLang="en-US" sz="3200" b="1" spc="50" dirty="0">
              <a:ln w="9525">
                <a:solidFill>
                  <a:schemeClr val="bg1"/>
                </a:solidFill>
              </a:ln>
              <a:solidFill>
                <a:schemeClr val="accent4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89194" y="35496"/>
            <a:ext cx="6237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152400" dir="3600000" algn="tl" rotWithShape="0">
                    <a:schemeClr val="tx2">
                      <a:lumMod val="50000"/>
                    </a:schemeClr>
                  </a:outerShdw>
                </a:effectLst>
              </a:rPr>
              <a:t>名古屋大学　大学院 創薬科学研究科   主催</a:t>
            </a:r>
            <a:endParaRPr kumimoji="1" lang="ja-JP" altLang="en-US" sz="24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152400" dir="3600000" algn="tl" rotWithShape="0">
                  <a:schemeClr val="tx2">
                    <a:lumMod val="50000"/>
                  </a:schemeClr>
                </a:outerShdw>
              </a:effectLst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623720"/>
            <a:ext cx="1680059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428492" y="4748723"/>
            <a:ext cx="2429508" cy="1619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pic>
        <p:nvPicPr>
          <p:cNvPr id="1028" name="Picture 4" descr="名古屋大学大学院 創薬科学研究科 基盤創薬学専攻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60323" y="8702214"/>
            <a:ext cx="4176464" cy="411319"/>
          </a:xfrm>
          <a:prstGeom prst="rect">
            <a:avLst/>
          </a:prstGeom>
          <a:noFill/>
        </p:spPr>
      </p:pic>
      <p:sp>
        <p:nvSpPr>
          <p:cNvPr id="26" name="正方形/長方形 25"/>
          <p:cNvSpPr/>
          <p:nvPr/>
        </p:nvSpPr>
        <p:spPr>
          <a:xfrm>
            <a:off x="800136" y="4551670"/>
            <a:ext cx="5115503" cy="2862322"/>
          </a:xfrm>
          <a:prstGeom prst="rect">
            <a:avLst/>
          </a:prstGeom>
          <a:solidFill>
            <a:schemeClr val="bg1">
              <a:alpha val="44000"/>
            </a:schemeClr>
          </a:solidFill>
          <a:effectLst>
            <a:softEdge rad="63500"/>
          </a:effectLst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ja-JP" altLang="en-US" sz="2000" b="1" spc="50" dirty="0">
                <a:ln w="11430"/>
                <a:solidFill>
                  <a:srgbClr val="FF0000"/>
                </a:solidFill>
                <a:latin typeface="Impact" pitchFamily="34" charset="0"/>
              </a:rPr>
              <a:t>企業での研究・仕事とはどんなものなのか？</a:t>
            </a:r>
          </a:p>
          <a:p>
            <a:pPr algn="ctr"/>
            <a:r>
              <a:rPr lang="ja-JP" altLang="en-US" sz="2000" b="1" spc="50" dirty="0">
                <a:ln w="11430"/>
                <a:solidFill>
                  <a:srgbClr val="FF0000"/>
                </a:solidFill>
                <a:latin typeface="Impact" pitchFamily="34" charset="0"/>
              </a:rPr>
              <a:t>どんな楽しさがあるのか？</a:t>
            </a:r>
          </a:p>
          <a:p>
            <a:pPr algn="ctr"/>
            <a:endParaRPr lang="ja-JP" altLang="en-US" sz="2000" b="1" spc="50" dirty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sz="2000" b="1" spc="50" dirty="0">
                <a:ln w="11430"/>
                <a:solidFill>
                  <a:srgbClr val="FF0000"/>
                </a:solidFill>
                <a:latin typeface="Impact" pitchFamily="34" charset="0"/>
              </a:rPr>
              <a:t>様々なジャンルの企業の方々をお招きして</a:t>
            </a:r>
          </a:p>
          <a:p>
            <a:pPr algn="ctr"/>
            <a:r>
              <a:rPr lang="ja-JP" altLang="en-US" sz="2000" b="1" spc="50" dirty="0">
                <a:ln w="11430"/>
                <a:solidFill>
                  <a:srgbClr val="FF0000"/>
                </a:solidFill>
                <a:latin typeface="Impact" pitchFamily="34" charset="0"/>
              </a:rPr>
              <a:t>企業研究についての経験について</a:t>
            </a:r>
          </a:p>
          <a:p>
            <a:pPr algn="ctr"/>
            <a:r>
              <a:rPr lang="ja-JP" altLang="en-US" sz="2000" b="1" spc="50" dirty="0">
                <a:ln w="11430"/>
                <a:solidFill>
                  <a:srgbClr val="FF0000"/>
                </a:solidFill>
                <a:latin typeface="Impact" pitchFamily="34" charset="0"/>
              </a:rPr>
              <a:t>近い距離でお話をお聞きしながら</a:t>
            </a:r>
          </a:p>
          <a:p>
            <a:pPr algn="ctr"/>
            <a:r>
              <a:rPr lang="ja-JP" altLang="en-US" sz="2000" b="1" spc="50" dirty="0">
                <a:ln w="11430"/>
                <a:solidFill>
                  <a:srgbClr val="FF0000"/>
                </a:solidFill>
                <a:latin typeface="Impact" pitchFamily="34" charset="0"/>
              </a:rPr>
              <a:t>キャリアパスについて考えることができる</a:t>
            </a:r>
          </a:p>
          <a:p>
            <a:pPr algn="ctr"/>
            <a:r>
              <a:rPr lang="ja-JP" altLang="en-US" sz="2000" b="1" spc="50" dirty="0">
                <a:ln w="11430"/>
                <a:solidFill>
                  <a:srgbClr val="FF0000"/>
                </a:solidFill>
                <a:latin typeface="Impact" pitchFamily="34" charset="0"/>
              </a:rPr>
              <a:t>貴重なチャンスです。</a:t>
            </a:r>
          </a:p>
          <a:p>
            <a:pPr algn="ctr"/>
            <a:r>
              <a:rPr lang="ja-JP" altLang="en-US" sz="2000" b="1" spc="50" dirty="0">
                <a:ln w="11430"/>
                <a:solidFill>
                  <a:srgbClr val="FF0000"/>
                </a:solidFill>
                <a:latin typeface="Impact" pitchFamily="34" charset="0"/>
              </a:rPr>
              <a:t>みなさん奮ってご参加ください。</a:t>
            </a:r>
            <a:endParaRPr lang="en-US" altLang="ja-JP" b="1" spc="50" dirty="0">
              <a:ln w="11430"/>
              <a:solidFill>
                <a:srgbClr val="FF0000"/>
              </a:solidFill>
              <a:latin typeface="Impact" pitchFamily="34" charset="0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890801" y="8460432"/>
            <a:ext cx="5400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1400" b="1" dirty="0" smtClean="0">
                <a:solidFill>
                  <a:srgbClr val="8064A2">
                    <a:lumMod val="50000"/>
                  </a:srgbClr>
                </a:solidFill>
              </a:rPr>
              <a:t>担当： </a:t>
            </a:r>
            <a:r>
              <a:rPr lang="ja-JP" altLang="en-US" sz="1400" b="1" dirty="0">
                <a:solidFill>
                  <a:srgbClr val="8064A2">
                    <a:lumMod val="50000"/>
                  </a:srgbClr>
                </a:solidFill>
              </a:rPr>
              <a:t>創薬科学研究科 加藤竜司 （</a:t>
            </a:r>
            <a:r>
              <a:rPr lang="en-US" altLang="ja-JP" sz="1400" b="1" dirty="0" err="1" smtClean="0">
                <a:solidFill>
                  <a:srgbClr val="8064A2">
                    <a:lumMod val="50000"/>
                  </a:srgbClr>
                </a:solidFill>
              </a:rPr>
              <a:t>kato-r@ps.nagoya-u.ac.jp</a:t>
            </a:r>
            <a:r>
              <a:rPr lang="en-US" altLang="ja-JP" sz="1400" b="1" dirty="0">
                <a:solidFill>
                  <a:srgbClr val="8064A2">
                    <a:lumMod val="50000"/>
                  </a:srgbClr>
                </a:solidFill>
              </a:rPr>
              <a:t>)</a:t>
            </a:r>
            <a:endParaRPr lang="ja-JP" altLang="en-US" sz="1400" b="1" dirty="0">
              <a:solidFill>
                <a:srgbClr val="8064A2">
                  <a:lumMod val="50000"/>
                </a:srgb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7361" y="59220"/>
            <a:ext cx="590004" cy="437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テキスト ボックス 13"/>
          <p:cNvSpPr txBox="1"/>
          <p:nvPr/>
        </p:nvSpPr>
        <p:spPr>
          <a:xfrm>
            <a:off x="374843" y="2376327"/>
            <a:ext cx="634299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 smtClean="0">
                <a:latin typeface="+mj-ea"/>
                <a:ea typeface="+mj-ea"/>
              </a:rPr>
              <a:t>17:00-18:30</a:t>
            </a:r>
          </a:p>
          <a:p>
            <a:r>
              <a:rPr lang="ja-JP" altLang="en-US" sz="2400" dirty="0"/>
              <a:t>竹原 康祐</a:t>
            </a:r>
            <a:r>
              <a:rPr lang="ja-JP" altLang="en-US" sz="2400" dirty="0" smtClean="0"/>
              <a:t>　様</a:t>
            </a:r>
            <a:r>
              <a:rPr lang="ja-JP" altLang="en-US" sz="2400" dirty="0"/>
              <a:t/>
            </a:r>
            <a:br>
              <a:rPr lang="ja-JP" altLang="en-US" sz="2400" dirty="0"/>
            </a:br>
            <a:r>
              <a:rPr lang="ja-JP" altLang="en-US" sz="2400" dirty="0"/>
              <a:t>ニプロ株式</a:t>
            </a:r>
            <a:r>
              <a:rPr lang="ja-JP" altLang="en-US" sz="2400" dirty="0" smtClean="0"/>
              <a:t>会社</a:t>
            </a:r>
            <a:endParaRPr lang="en-US" altLang="ja-JP" sz="2400" dirty="0" smtClean="0"/>
          </a:p>
          <a:p>
            <a:r>
              <a:rPr lang="zh-TW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人事部 人材採用課 兼 労務</a:t>
            </a:r>
            <a:r>
              <a:rPr lang="zh-TW" altLang="en-US" sz="2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厚生課</a:t>
            </a:r>
            <a:endParaRPr lang="en-US" altLang="ja-JP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7636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5653</TotalTime>
  <Words>103</Words>
  <Application>Microsoft Office PowerPoint</Application>
  <PresentationFormat>画面に合わせる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ＭＳ Ｐゴシック</vt:lpstr>
      <vt:lpstr>Arial</vt:lpstr>
      <vt:lpstr>Calibri</vt:lpstr>
      <vt:lpstr>Impact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ryuji</dc:creator>
  <cp:lastModifiedBy>加藤竜司</cp:lastModifiedBy>
  <cp:revision>65</cp:revision>
  <dcterms:created xsi:type="dcterms:W3CDTF">2012-03-24T06:33:59Z</dcterms:created>
  <dcterms:modified xsi:type="dcterms:W3CDTF">2019-01-08T15:40:51Z</dcterms:modified>
</cp:coreProperties>
</file>