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28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+mn-ea"/>
              </a:rPr>
              <a:t>日時： </a:t>
            </a:r>
            <a:r>
              <a:rPr lang="en-US" altLang="ja-JP" b="1" dirty="0" smtClean="0">
                <a:latin typeface="+mn-ea"/>
              </a:rPr>
              <a:t>2019</a:t>
            </a:r>
            <a:r>
              <a:rPr lang="ja-JP" altLang="en-US" b="1" dirty="0" smtClean="0">
                <a:latin typeface="+mn-ea"/>
              </a:rPr>
              <a:t>年</a:t>
            </a:r>
            <a:r>
              <a:rPr lang="en-US" altLang="ja-JP" b="1" dirty="0" smtClean="0">
                <a:latin typeface="+mn-ea"/>
              </a:rPr>
              <a:t>1</a:t>
            </a:r>
            <a:r>
              <a:rPr lang="ja-JP" altLang="en-US" b="1" dirty="0" smtClean="0">
                <a:latin typeface="+mn-ea"/>
              </a:rPr>
              <a:t>月</a:t>
            </a:r>
            <a:r>
              <a:rPr lang="en-US" altLang="ja-JP" b="1" dirty="0" smtClean="0">
                <a:latin typeface="+mn-ea"/>
              </a:rPr>
              <a:t>31</a:t>
            </a:r>
            <a:r>
              <a:rPr lang="ja-JP" altLang="en-US" b="1" dirty="0" smtClean="0">
                <a:latin typeface="+mn-ea"/>
              </a:rPr>
              <a:t>日（木曜日</a:t>
            </a:r>
            <a:r>
              <a:rPr lang="ja-JP" altLang="en-US" b="1" dirty="0" smtClean="0">
                <a:latin typeface="+mn-ea"/>
              </a:rPr>
              <a:t>） </a:t>
            </a:r>
            <a:r>
              <a:rPr lang="en-US" altLang="ja-JP" b="1" dirty="0" smtClean="0">
                <a:latin typeface="+mn-ea"/>
              </a:rPr>
              <a:t>17</a:t>
            </a:r>
            <a:r>
              <a:rPr lang="ja-JP" altLang="en-US" b="1" dirty="0" smtClean="0">
                <a:latin typeface="+mn-ea"/>
              </a:rPr>
              <a:t>：</a:t>
            </a:r>
            <a:r>
              <a:rPr lang="en-US" altLang="ja-JP" b="1" dirty="0">
                <a:latin typeface="+mn-ea"/>
              </a:rPr>
              <a:t>0</a:t>
            </a:r>
            <a:r>
              <a:rPr lang="en-US" altLang="ja-JP" b="1" dirty="0" smtClean="0">
                <a:latin typeface="+mn-ea"/>
              </a:rPr>
              <a:t>0</a:t>
            </a:r>
            <a:r>
              <a:rPr lang="ja-JP" altLang="en-US" b="1" dirty="0" smtClean="0">
                <a:latin typeface="+mn-ea"/>
              </a:rPr>
              <a:t>～</a:t>
            </a:r>
            <a:r>
              <a:rPr lang="en-US" altLang="ja-JP" b="1" dirty="0" smtClean="0">
                <a:latin typeface="+mn-ea"/>
              </a:rPr>
              <a:t>18</a:t>
            </a:r>
            <a:r>
              <a:rPr lang="ja-JP" altLang="en-US" b="1" dirty="0" smtClean="0">
                <a:latin typeface="+mn-ea"/>
              </a:rPr>
              <a:t>：</a:t>
            </a:r>
            <a:r>
              <a:rPr lang="en-US" altLang="ja-JP" b="1" dirty="0">
                <a:latin typeface="+mn-ea"/>
              </a:rPr>
              <a:t>3</a:t>
            </a:r>
            <a:r>
              <a:rPr lang="en-US" altLang="ja-JP" b="1" dirty="0" smtClean="0">
                <a:latin typeface="+mn-ea"/>
              </a:rPr>
              <a:t>0</a:t>
            </a:r>
            <a:r>
              <a:rPr lang="ja-JP" altLang="en-US" b="1" dirty="0" smtClean="0">
                <a:latin typeface="+mn-ea"/>
              </a:rPr>
              <a:t>　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場所：創薬科学研究館 ２</a:t>
            </a:r>
            <a:r>
              <a:rPr lang="en-US" altLang="ja-JP" b="1" dirty="0" smtClean="0">
                <a:latin typeface="+mn-ea"/>
              </a:rPr>
              <a:t>F</a:t>
            </a:r>
            <a:r>
              <a:rPr lang="ja-JP" altLang="en-US" b="1" dirty="0" smtClean="0">
                <a:latin typeface="+mn-ea"/>
              </a:rPr>
              <a:t>　講義室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対象：大学院博士・修士学生・学部生（参加費無料・学部不問）</a:t>
            </a:r>
            <a:endParaRPr lang="en-US" altLang="ja-JP" b="1" dirty="0" smtClean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33</a:t>
            </a:r>
            <a:r>
              <a:rPr kumimoji="1" lang="ja-JP" altLang="en-US" sz="3200" b="1" spc="5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創薬キャリアパスセミナー</a:t>
            </a:r>
            <a:endParaRPr kumimoji="1" lang="ja-JP" altLang="en-US" sz="3200" b="1" spc="50" dirty="0">
              <a:ln w="9525">
                <a:solidFill>
                  <a:schemeClr val="bg1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52400" dir="3600000" algn="tl" rotWithShape="0">
                  <a:schemeClr val="tx2">
                    <a:lumMod val="50000"/>
                  </a:schemeClr>
                </a:outerShdw>
              </a:effectLst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26" name="正方形/長方形 25"/>
          <p:cNvSpPr/>
          <p:nvPr/>
        </p:nvSpPr>
        <p:spPr>
          <a:xfrm>
            <a:off x="800136" y="4551670"/>
            <a:ext cx="5115503" cy="2862322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企業での研究・仕事とはどんなものなのか？</a:t>
            </a: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どんな楽しさがあるのか？</a:t>
            </a:r>
          </a:p>
          <a:p>
            <a:pPr algn="ctr"/>
            <a:endParaRPr lang="ja-JP" altLang="en-US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様々なジャンルの企業の方々をお招きして</a:t>
            </a: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企業研究についての経験について</a:t>
            </a: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近い距離でお話をお聞きしながら</a:t>
            </a: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キャリアパスについて考えることができる</a:t>
            </a: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みなさん奮ってご参加ください。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srgbClr val="8064A2">
                    <a:lumMod val="50000"/>
                  </a:srgbClr>
                </a:solidFill>
              </a:rPr>
              <a:t>担当： </a:t>
            </a:r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374843" y="2376327"/>
            <a:ext cx="63429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latin typeface="+mj-ea"/>
                <a:ea typeface="+mj-ea"/>
              </a:rPr>
              <a:t>17:00-18:30</a:t>
            </a:r>
          </a:p>
          <a:p>
            <a:r>
              <a:rPr lang="ja-JP" altLang="en-US" sz="2400" dirty="0"/>
              <a:t>竹原 康祐</a:t>
            </a:r>
            <a:r>
              <a:rPr lang="ja-JP" altLang="en-US" sz="2400" dirty="0" smtClean="0"/>
              <a:t>　様</a:t>
            </a:r>
            <a:r>
              <a:rPr lang="ja-JP" altLang="en-US" sz="2400" dirty="0"/>
              <a:t/>
            </a:r>
            <a:br>
              <a:rPr lang="ja-JP" altLang="en-US" sz="2400" dirty="0"/>
            </a:br>
            <a:r>
              <a:rPr lang="ja-JP" altLang="en-US" sz="2400" dirty="0"/>
              <a:t>ニプロ株式</a:t>
            </a:r>
            <a:r>
              <a:rPr lang="ja-JP" altLang="en-US" sz="2400" dirty="0" smtClean="0"/>
              <a:t>会社</a:t>
            </a:r>
            <a:endParaRPr lang="en-US" altLang="ja-JP" sz="2400" dirty="0" smtClean="0"/>
          </a:p>
          <a:p>
            <a:r>
              <a:rPr lang="zh-TW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人事部 人材採用課 兼 労務</a:t>
            </a:r>
            <a:r>
              <a:rPr lang="zh-TW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厚生課</a:t>
            </a:r>
            <a:endParaRPr lang="en-US" altLang="ja-JP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5653</TotalTime>
  <Words>103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Impact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加藤竜司</cp:lastModifiedBy>
  <cp:revision>65</cp:revision>
  <dcterms:created xsi:type="dcterms:W3CDTF">2012-03-24T06:33:59Z</dcterms:created>
  <dcterms:modified xsi:type="dcterms:W3CDTF">2019-01-08T15:40:51Z</dcterms:modified>
</cp:coreProperties>
</file>