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28" y="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2019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29</a:t>
            </a:r>
            <a:r>
              <a:rPr lang="ja-JP" altLang="en-US" b="1" dirty="0" smtClean="0">
                <a:latin typeface="+mn-ea"/>
              </a:rPr>
              <a:t>日（火曜日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17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0</a:t>
            </a:r>
            <a:r>
              <a:rPr lang="en-US" altLang="ja-JP" b="1" dirty="0" smtClean="0">
                <a:latin typeface="+mn-ea"/>
              </a:rPr>
              <a:t>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3</a:t>
            </a:r>
            <a:r>
              <a:rPr lang="en-US" altLang="ja-JP" b="1" dirty="0" smtClean="0">
                <a:latin typeface="+mn-ea"/>
              </a:rPr>
              <a:t>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２</a:t>
            </a:r>
            <a:r>
              <a:rPr lang="en-US" altLang="ja-JP" b="1" dirty="0" smtClean="0">
                <a:latin typeface="+mn-ea"/>
              </a:rPr>
              <a:t>F</a:t>
            </a:r>
            <a:r>
              <a:rPr lang="ja-JP" altLang="en-US" b="1" dirty="0" smtClean="0">
                <a:latin typeface="+mn-ea"/>
              </a:rPr>
              <a:t>　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32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26" name="正方形/長方形 25"/>
          <p:cNvSpPr/>
          <p:nvPr/>
        </p:nvSpPr>
        <p:spPr>
          <a:xfrm>
            <a:off x="800136" y="4551670"/>
            <a:ext cx="5115503" cy="2862322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</a:p>
          <a:p>
            <a:pPr algn="ctr"/>
            <a:endParaRPr lang="ja-JP" altLang="en-US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74843" y="2376327"/>
            <a:ext cx="634299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400" dirty="0"/>
              <a:t>赤尾　優</a:t>
            </a:r>
            <a:r>
              <a:rPr lang="ja-JP" altLang="en-US" sz="2400" dirty="0" smtClean="0"/>
              <a:t>弥　様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株式会社日本</a:t>
            </a:r>
            <a:r>
              <a:rPr lang="zh-CN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触媒</a:t>
            </a:r>
            <a:endParaRPr lang="en-US" altLang="zh-CN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2400" dirty="0" smtClean="0"/>
              <a:t>EO</a:t>
            </a:r>
            <a:r>
              <a:rPr lang="ja-JP" altLang="en-US" sz="2400" dirty="0"/>
              <a:t>事業部　</a:t>
            </a:r>
            <a:r>
              <a:rPr lang="en-US" altLang="ja-JP" sz="2400" dirty="0"/>
              <a:t>EO</a:t>
            </a:r>
            <a:r>
              <a:rPr lang="ja-JP" altLang="en-US" sz="2400" dirty="0"/>
              <a:t>研究部 第一グループ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ja-JP" altLang="en-US" dirty="0" smtClean="0"/>
              <a:t>（名古屋</a:t>
            </a:r>
            <a:r>
              <a:rPr lang="ja-JP" altLang="en-US" dirty="0"/>
              <a:t>大学理学</a:t>
            </a:r>
            <a:r>
              <a:rPr lang="ja-JP" altLang="en-US" dirty="0" smtClean="0"/>
              <a:t>研究科・野依</a:t>
            </a:r>
            <a:r>
              <a:rPr lang="ja-JP" altLang="en-US" dirty="0"/>
              <a:t>研</a:t>
            </a:r>
            <a:r>
              <a:rPr lang="ja-JP" altLang="en-US" dirty="0" smtClean="0"/>
              <a:t>出身</a:t>
            </a:r>
            <a:r>
              <a:rPr lang="en-US" altLang="ja-JP" dirty="0" smtClean="0"/>
              <a:t>OB</a:t>
            </a:r>
            <a:r>
              <a:rPr lang="ja-JP" altLang="en-US" dirty="0" smtClean="0"/>
              <a:t>）</a:t>
            </a:r>
            <a:endParaRPr lang="en-US" altLang="ja-JP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5652</TotalTime>
  <Words>100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63</cp:revision>
  <dcterms:created xsi:type="dcterms:W3CDTF">2012-03-24T06:33:59Z</dcterms:created>
  <dcterms:modified xsi:type="dcterms:W3CDTF">2018-12-27T02:11:07Z</dcterms:modified>
</cp:coreProperties>
</file>