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2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ps.nagoya-u.ac.j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8488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+mn-ea"/>
              </a:rPr>
              <a:t>日時： </a:t>
            </a:r>
            <a:r>
              <a:rPr lang="en-US" altLang="ja-JP" sz="2000" b="1" dirty="0">
                <a:latin typeface="+mn-ea"/>
              </a:rPr>
              <a:t>2018</a:t>
            </a:r>
            <a:r>
              <a:rPr lang="ja-JP" altLang="en-US" sz="2000" b="1" dirty="0">
                <a:latin typeface="+mn-ea"/>
              </a:rPr>
              <a:t>年</a:t>
            </a:r>
            <a:r>
              <a:rPr lang="en-US" altLang="ja-JP" sz="2000" b="1" dirty="0">
                <a:latin typeface="+mn-ea"/>
              </a:rPr>
              <a:t>11</a:t>
            </a:r>
            <a:r>
              <a:rPr lang="ja-JP" altLang="en-US" sz="2000" b="1" dirty="0">
                <a:latin typeface="+mn-ea"/>
              </a:rPr>
              <a:t>月</a:t>
            </a:r>
            <a:r>
              <a:rPr lang="en-US" altLang="ja-JP" sz="2000" b="1" dirty="0">
                <a:latin typeface="+mn-ea"/>
              </a:rPr>
              <a:t>28</a:t>
            </a:r>
            <a:r>
              <a:rPr lang="ja-JP" altLang="en-US" sz="2000" b="1" dirty="0">
                <a:latin typeface="+mn-ea"/>
              </a:rPr>
              <a:t>日（水曜日） </a:t>
            </a:r>
            <a:r>
              <a:rPr lang="en-US" altLang="ja-JP" sz="2000" b="1" dirty="0">
                <a:latin typeface="+mn-ea"/>
              </a:rPr>
              <a:t>17:00</a:t>
            </a:r>
            <a:r>
              <a:rPr lang="ja-JP" altLang="en-US" sz="2000" b="1" dirty="0">
                <a:latin typeface="+mn-ea"/>
              </a:rPr>
              <a:t>～</a:t>
            </a:r>
            <a:r>
              <a:rPr lang="en-US" altLang="ja-JP" sz="2000" b="1" dirty="0">
                <a:latin typeface="+mn-ea"/>
              </a:rPr>
              <a:t>18:30</a:t>
            </a:r>
            <a:r>
              <a:rPr lang="ja-JP" altLang="en-US" b="1" dirty="0">
                <a:latin typeface="+mn-ea"/>
              </a:rPr>
              <a:t>　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sz="2000" b="1" dirty="0">
                <a:latin typeface="+mn-ea"/>
              </a:rPr>
              <a:t>場所：創薬科学研究館 </a:t>
            </a:r>
            <a:r>
              <a:rPr lang="en-US" altLang="ja-JP" sz="2000" b="1" dirty="0">
                <a:latin typeface="+mn-ea"/>
              </a:rPr>
              <a:t>2F</a:t>
            </a:r>
            <a:r>
              <a:rPr lang="ja-JP" altLang="en-US" sz="2000" b="1" dirty="0">
                <a:latin typeface="+mn-ea"/>
              </a:rPr>
              <a:t>講義室</a:t>
            </a:r>
            <a:endParaRPr lang="en-US" altLang="ja-JP" sz="2000" b="1" dirty="0">
              <a:latin typeface="+mn-ea"/>
            </a:endParaRPr>
          </a:p>
          <a:p>
            <a:pPr algn="ctr"/>
            <a:r>
              <a:rPr lang="ja-JP" altLang="en-US" b="1" dirty="0">
                <a:latin typeface="+mn-ea"/>
              </a:rPr>
              <a:t>対象：大学院博士・修士学生・学部生（参加費無料・学部不問）</a:t>
            </a:r>
            <a:endParaRPr lang="en-US" altLang="ja-JP" b="1" dirty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ja-JP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31</a:t>
            </a:r>
            <a:r>
              <a:rPr kumimoji="1" lang="ja-JP" altLang="en-US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9745" y="2915816"/>
            <a:ext cx="637374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ファイザー日本法人</a:t>
            </a:r>
            <a:r>
              <a:rPr lang="ja-JP" altLang="en-US" sz="2000" b="1" dirty="0" smtClean="0"/>
              <a:t>会社</a:t>
            </a:r>
            <a:endParaRPr lang="en-US" altLang="ja-JP" sz="2000" b="1" dirty="0" smtClean="0"/>
          </a:p>
          <a:p>
            <a:r>
              <a:rPr lang="ja-JP" altLang="en-US" sz="1400" b="1" dirty="0" smtClean="0"/>
              <a:t>後藤</a:t>
            </a:r>
            <a:r>
              <a:rPr lang="ja-JP" altLang="en-US" sz="1400" b="1" dirty="0"/>
              <a:t>　玉美 様</a:t>
            </a:r>
          </a:p>
          <a:p>
            <a:r>
              <a:rPr lang="ja-JP" altLang="en-US" sz="1400" b="1" dirty="0"/>
              <a:t>　品質オペレーションズ部（東京）</a:t>
            </a:r>
          </a:p>
          <a:p>
            <a:r>
              <a:rPr lang="ja-JP" altLang="en-US" sz="1400" b="1" dirty="0"/>
              <a:t>　名古屋工場（東京勤務）</a:t>
            </a:r>
          </a:p>
          <a:p>
            <a:r>
              <a:rPr lang="ja-JP" altLang="en-US" sz="1400" b="1" dirty="0"/>
              <a:t>　（名古屋大学　農学部卒）</a:t>
            </a:r>
          </a:p>
          <a:p>
            <a:r>
              <a:rPr lang="ja-JP" altLang="en-US" sz="1400" b="1" dirty="0"/>
              <a:t>小見山　紀子</a:t>
            </a:r>
          </a:p>
          <a:p>
            <a:r>
              <a:rPr lang="ja-JP" altLang="en-US" sz="1400" b="1" dirty="0"/>
              <a:t>　ビジネスデベロップメント・プロキュアメントグループ</a:t>
            </a:r>
          </a:p>
          <a:p>
            <a:r>
              <a:rPr lang="ja-JP" altLang="en-US" sz="1400" b="1" dirty="0"/>
              <a:t>　名古屋工場（名古屋工場勤務）</a:t>
            </a:r>
          </a:p>
          <a:p>
            <a:r>
              <a:rPr lang="ja-JP" altLang="en-US" sz="1400" b="1" dirty="0"/>
              <a:t>　（名古屋大学　農学部卒）</a:t>
            </a:r>
          </a:p>
          <a:p>
            <a:r>
              <a:rPr lang="ja-JP" altLang="en-US" sz="1400" b="1" dirty="0"/>
              <a:t>川口　健　様</a:t>
            </a:r>
          </a:p>
          <a:p>
            <a:r>
              <a:rPr lang="ja-JP" altLang="en-US" sz="1400" b="1" dirty="0"/>
              <a:t>　　ビジネスデベロップメント・プロキュアメントグループ</a:t>
            </a:r>
          </a:p>
          <a:p>
            <a:r>
              <a:rPr lang="ja-JP" altLang="en-US" sz="1400" b="1" dirty="0"/>
              <a:t>　　名古屋工場（名古屋工場勤務）部長</a:t>
            </a:r>
          </a:p>
          <a:p>
            <a:r>
              <a:rPr lang="ja-JP" altLang="en-US" sz="1400" b="1" dirty="0"/>
              <a:t>岩崎　聖子　様</a:t>
            </a:r>
          </a:p>
          <a:p>
            <a:r>
              <a:rPr lang="ja-JP" altLang="en-US" sz="1400" b="1" dirty="0"/>
              <a:t>　　人事　採用チーム</a:t>
            </a:r>
            <a:endParaRPr lang="ja-JP" altLang="en-US" sz="1600" dirty="0">
              <a:effectLst>
                <a:glow rad="241300">
                  <a:schemeClr val="bg1"/>
                </a:glow>
              </a:effectLst>
              <a:latin typeface="+mj-ea"/>
              <a:ea typeface="+mj-ea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28" name="Picture 4" descr="名古屋大学大学院 創薬科学研究科 基盤創薬学専攻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23229" y="2432980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252550" y="6204664"/>
            <a:ext cx="4163319" cy="2339102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16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16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6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16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16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4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sz="1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4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sz="1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4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sz="1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4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sz="1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4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sz="1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4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sz="1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1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担当： 創薬科学研究科 加藤竜司 （</a:t>
            </a:r>
            <a:r>
              <a:rPr lang="en-US" altLang="ja-JP" sz="1400" b="1" dirty="0" err="1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5640</TotalTime>
  <Words>110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加藤竜司</cp:lastModifiedBy>
  <cp:revision>58</cp:revision>
  <dcterms:created xsi:type="dcterms:W3CDTF">2012-03-24T06:33:59Z</dcterms:created>
  <dcterms:modified xsi:type="dcterms:W3CDTF">2018-11-09T03:29:23Z</dcterms:modified>
</cp:coreProperties>
</file>