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430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6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日（</a:t>
            </a:r>
            <a:r>
              <a:rPr lang="ja-JP" altLang="en-US" b="1" dirty="0" smtClean="0">
                <a:latin typeface="+mn-ea"/>
              </a:rPr>
              <a:t>金曜日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0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3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29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54588" y="2389882"/>
            <a:ext cx="5562741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製薬企業での研究とは（個人的視点から）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22015" y="4551670"/>
            <a:ext cx="5671745" cy="4216539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製薬企業・創薬分野での研究・仕事とは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どんなものなのか？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どんな楽しさがあるのか？何が求められるのか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その実情について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創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薬研究かの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先輩をお招きして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お話をお聞きします。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</a:t>
            </a:r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98375" y="2786316"/>
            <a:ext cx="6342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400" b="1" dirty="0" smtClean="0">
                <a:latin typeface="+mj-ea"/>
                <a:ea typeface="+mj-ea"/>
              </a:rPr>
              <a:t>元　創薬科学研究科実践創薬学講座</a:t>
            </a:r>
            <a:endParaRPr lang="en-US" altLang="ja-JP" sz="2400" b="1" dirty="0" smtClean="0">
              <a:latin typeface="+mj-ea"/>
              <a:ea typeface="+mj-ea"/>
            </a:endParaRPr>
          </a:p>
          <a:p>
            <a:r>
              <a:rPr lang="ja-JP" altLang="en-US" sz="2400" b="1" dirty="0" smtClean="0">
                <a:latin typeface="+mj-ea"/>
                <a:ea typeface="+mj-ea"/>
              </a:rPr>
              <a:t>（元　田辺三菱製薬工業）</a:t>
            </a:r>
            <a:endParaRPr lang="en-US" altLang="ja-JP" sz="2400" b="1" dirty="0" smtClean="0">
              <a:latin typeface="+mj-ea"/>
              <a:ea typeface="+mj-ea"/>
            </a:endParaRPr>
          </a:p>
          <a:p>
            <a:r>
              <a:rPr lang="ja-JP" altLang="en-US" sz="2400" b="1" dirty="0" smtClean="0">
                <a:latin typeface="+mj-ea"/>
                <a:ea typeface="+mj-ea"/>
              </a:rPr>
              <a:t>下村　猛　博士</a:t>
            </a:r>
            <a:endParaRPr lang="en-US" altLang="ja-JP" sz="24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5646</TotalTime>
  <Words>131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61</cp:revision>
  <dcterms:created xsi:type="dcterms:W3CDTF">2012-03-24T06:33:59Z</dcterms:created>
  <dcterms:modified xsi:type="dcterms:W3CDTF">2018-05-14T09:59:02Z</dcterms:modified>
</cp:coreProperties>
</file>