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4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日（火曜） </a:t>
            </a:r>
            <a:r>
              <a:rPr lang="en-US" altLang="ja-JP" b="1" dirty="0" smtClean="0">
                <a:latin typeface="+mn-ea"/>
              </a:rPr>
              <a:t>17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 smtClean="0">
                <a:latin typeface="+mn-ea"/>
              </a:rPr>
              <a:t>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 smtClean="0">
                <a:latin typeface="+mn-ea"/>
              </a:rPr>
              <a:t>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２</a:t>
            </a:r>
            <a:r>
              <a:rPr lang="en-US" altLang="ja-JP" b="1" dirty="0" smtClean="0">
                <a:latin typeface="+mn-ea"/>
              </a:rPr>
              <a:t>F</a:t>
            </a:r>
            <a:r>
              <a:rPr lang="ja-JP" altLang="en-US" b="1" dirty="0" smtClean="0">
                <a:latin typeface="+mn-ea"/>
              </a:rPr>
              <a:t>　講義室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28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54588" y="3101470"/>
            <a:ext cx="63429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800" dirty="0" smtClean="0">
                <a:latin typeface="+mj-ea"/>
                <a:ea typeface="+mj-ea"/>
              </a:rPr>
              <a:t>ノボザイムズジャパン株式会社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研究開発部門　代表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松井　知子　様</a:t>
            </a:r>
            <a:endParaRPr lang="en-US" altLang="ja-JP" sz="28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115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61</cp:revision>
  <dcterms:created xsi:type="dcterms:W3CDTF">2012-03-24T06:33:59Z</dcterms:created>
  <dcterms:modified xsi:type="dcterms:W3CDTF">2018-04-06T07:53:19Z</dcterms:modified>
</cp:coreProperties>
</file>