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3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6</a:t>
            </a:r>
            <a:r>
              <a:rPr lang="ja-JP" altLang="en-US" b="1" dirty="0" smtClean="0">
                <a:latin typeface="+mn-ea"/>
              </a:rPr>
              <a:t>日（火曜） </a:t>
            </a:r>
            <a:r>
              <a:rPr lang="en-US" altLang="ja-JP" b="1" dirty="0" smtClean="0">
                <a:latin typeface="+mn-ea"/>
              </a:rPr>
              <a:t>17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 smtClean="0">
                <a:latin typeface="+mn-ea"/>
              </a:rPr>
              <a:t>30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19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 smtClean="0">
                <a:latin typeface="+mn-ea"/>
              </a:rPr>
              <a:t>00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２</a:t>
            </a:r>
            <a:r>
              <a:rPr lang="en-US" altLang="ja-JP" b="1" dirty="0" smtClean="0">
                <a:latin typeface="+mn-ea"/>
              </a:rPr>
              <a:t>F</a:t>
            </a:r>
            <a:r>
              <a:rPr lang="ja-JP" altLang="en-US" b="1" dirty="0" smtClean="0">
                <a:latin typeface="+mn-ea"/>
              </a:rPr>
              <a:t>　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27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99876" y="5531953"/>
            <a:ext cx="5115504" cy="295465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54588" y="3101470"/>
            <a:ext cx="63429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smtClean="0">
                <a:latin typeface="+mj-ea"/>
                <a:ea typeface="+mj-ea"/>
              </a:rPr>
              <a:t>17:30-19:00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</a:rPr>
              <a:t>東洋インキ</a:t>
            </a:r>
            <a:r>
              <a:rPr lang="en-US" altLang="ja-JP" sz="2800" dirty="0" smtClean="0">
                <a:latin typeface="+mj-ea"/>
              </a:rPr>
              <a:t>SC</a:t>
            </a:r>
            <a:r>
              <a:rPr lang="ja-JP" altLang="en-US" sz="2800" dirty="0" smtClean="0">
                <a:latin typeface="+mj-ea"/>
              </a:rPr>
              <a:t>ホールディングス株式会社</a:t>
            </a:r>
            <a:endParaRPr lang="en-US" altLang="ja-JP" sz="2800" dirty="0" smtClean="0">
              <a:latin typeface="+mj-ea"/>
            </a:endParaRPr>
          </a:p>
          <a:p>
            <a:r>
              <a:rPr lang="ja-JP" altLang="en-US" sz="2800" dirty="0" smtClean="0">
                <a:latin typeface="+mj-ea"/>
              </a:rPr>
              <a:t>イノベーションラボ</a:t>
            </a:r>
            <a:r>
              <a:rPr lang="ja-JP" altLang="en-US" sz="2800" dirty="0">
                <a:latin typeface="+mj-ea"/>
              </a:rPr>
              <a:t>、グループリーダー</a:t>
            </a:r>
            <a:endParaRPr lang="en-US" altLang="ja-JP" sz="2800" dirty="0">
              <a:latin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荻原直人　様</a:t>
            </a:r>
            <a:endParaRPr lang="en-US" altLang="ja-JP" sz="2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118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59</cp:revision>
  <dcterms:created xsi:type="dcterms:W3CDTF">2012-03-24T06:33:59Z</dcterms:created>
  <dcterms:modified xsi:type="dcterms:W3CDTF">2018-02-26T03:53:55Z</dcterms:modified>
</cp:coreProperties>
</file>