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982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2018/2/19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2018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20</a:t>
            </a:r>
            <a:r>
              <a:rPr lang="ja-JP" altLang="en-US" b="1" dirty="0" smtClean="0">
                <a:latin typeface="+mn-ea"/>
              </a:rPr>
              <a:t>日（火曜日） </a:t>
            </a:r>
            <a:r>
              <a:rPr lang="en-US" altLang="ja-JP" b="1" dirty="0" smtClean="0">
                <a:latin typeface="+mn-ea"/>
              </a:rPr>
              <a:t>17:00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 </a:t>
            </a:r>
            <a:r>
              <a:rPr lang="en-US" altLang="ja-JP" b="1" dirty="0">
                <a:latin typeface="+mn-ea"/>
              </a:rPr>
              <a:t>2</a:t>
            </a:r>
            <a:r>
              <a:rPr lang="en-US" altLang="ja-JP" b="1" dirty="0" smtClean="0">
                <a:latin typeface="+mn-ea"/>
              </a:rPr>
              <a:t>F </a:t>
            </a:r>
            <a:r>
              <a:rPr lang="ja-JP" altLang="en-US" b="1" dirty="0" smtClean="0">
                <a:latin typeface="+mn-ea"/>
              </a:rPr>
              <a:t>講義室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24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99876" y="5531953"/>
            <a:ext cx="5115504" cy="2954655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744537" y="3140486"/>
            <a:ext cx="60922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+mj-ea"/>
                <a:ea typeface="+mj-ea"/>
              </a:rPr>
              <a:t>17:00-18:30</a:t>
            </a:r>
          </a:p>
          <a:p>
            <a:r>
              <a:rPr lang="ja-JP" altLang="en-US" sz="2800" dirty="0"/>
              <a:t>株式会社　日本触媒</a:t>
            </a:r>
            <a:br>
              <a:rPr lang="ja-JP" altLang="en-US" sz="2800" dirty="0"/>
            </a:br>
            <a:r>
              <a:rPr lang="ja-JP" altLang="en-US" sz="2800" dirty="0" smtClean="0"/>
              <a:t>      研究</a:t>
            </a:r>
            <a:r>
              <a:rPr lang="ja-JP" altLang="en-US" sz="2800" dirty="0"/>
              <a:t>センター</a:t>
            </a:r>
            <a:br>
              <a:rPr lang="ja-JP" altLang="en-US" sz="2800" dirty="0"/>
            </a:br>
            <a:r>
              <a:rPr lang="ja-JP" altLang="en-US" sz="2800" dirty="0" smtClean="0"/>
              <a:t>             植田 桐加 様</a:t>
            </a:r>
            <a:r>
              <a:rPr lang="ja-JP" altLang="en-US" sz="2800" dirty="0"/>
              <a:t/>
            </a:r>
            <a:br>
              <a:rPr lang="ja-JP" altLang="en-US" sz="2800" dirty="0"/>
            </a:br>
            <a:r>
              <a:rPr lang="ja-JP" altLang="en-US" sz="2800" dirty="0" smtClean="0"/>
              <a:t>　　　　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小林 千紗 </a:t>
            </a:r>
            <a:r>
              <a:rPr lang="ja-JP" altLang="en-US" sz="2800" dirty="0" smtClean="0"/>
              <a:t>様 </a:t>
            </a:r>
            <a:r>
              <a:rPr lang="ja-JP" altLang="en-US" dirty="0" smtClean="0"/>
              <a:t>（名古屋大学理学研究科</a:t>
            </a:r>
            <a:r>
              <a:rPr lang="en-US" altLang="ja-JP" dirty="0" smtClean="0"/>
              <a:t>OG)</a:t>
            </a:r>
            <a:endParaRPr lang="en-US" altLang="ja-JP" sz="2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5632</TotalTime>
  <Words>108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56</cp:revision>
  <dcterms:created xsi:type="dcterms:W3CDTF">2012-03-24T06:33:59Z</dcterms:created>
  <dcterms:modified xsi:type="dcterms:W3CDTF">2018-02-19T01:48:58Z</dcterms:modified>
</cp:coreProperties>
</file>