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412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23</a:t>
            </a:r>
            <a:r>
              <a:rPr lang="ja-JP" altLang="en-US" b="1" dirty="0" smtClean="0">
                <a:latin typeface="+mn-ea"/>
              </a:rPr>
              <a:t>日（</a:t>
            </a:r>
            <a:r>
              <a:rPr lang="ja-JP" altLang="en-US" b="1" dirty="0" smtClean="0">
                <a:latin typeface="+mn-ea"/>
              </a:rPr>
              <a:t>金</a:t>
            </a:r>
            <a:r>
              <a:rPr lang="ja-JP" altLang="en-US" b="1" dirty="0" smtClean="0">
                <a:latin typeface="+mn-ea"/>
              </a:rPr>
              <a:t>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</a:t>
            </a:r>
            <a:r>
              <a:rPr lang="ja-JP" altLang="en-US" b="1" dirty="0" smtClean="0">
                <a:latin typeface="+mn-ea"/>
              </a:rPr>
              <a:t>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46005" y="2885864"/>
            <a:ext cx="6342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800" dirty="0"/>
              <a:t>株式会社　</a:t>
            </a:r>
            <a:r>
              <a:rPr lang="en-US" altLang="ja-JP" sz="2800" dirty="0"/>
              <a:t>SCREEN</a:t>
            </a:r>
            <a:r>
              <a:rPr lang="ja-JP" altLang="en-US" sz="2800" dirty="0"/>
              <a:t>ホールディングス</a:t>
            </a:r>
          </a:p>
          <a:p>
            <a:r>
              <a:rPr lang="ja-JP" altLang="en-US" sz="2800" dirty="0"/>
              <a:t>　ライフサイエンス事業室　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細胞</a:t>
            </a:r>
            <a:r>
              <a:rPr lang="ja-JP" altLang="en-US" sz="2800" dirty="0"/>
              <a:t>関連機材技術課 </a:t>
            </a:r>
          </a:p>
          <a:p>
            <a:r>
              <a:rPr lang="ja-JP" altLang="en-US" sz="2800" dirty="0" smtClean="0"/>
              <a:t>　　　長谷部 涼　様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</a:t>
            </a:r>
            <a:r>
              <a:rPr lang="ja-JP" altLang="en-US" sz="2400" dirty="0" smtClean="0"/>
              <a:t>（創薬科学研究科　</a:t>
            </a:r>
            <a:r>
              <a:rPr lang="en-US" altLang="ja-JP" sz="2400" dirty="0" smtClean="0"/>
              <a:t>2016</a:t>
            </a:r>
            <a:r>
              <a:rPr lang="ja-JP" altLang="en-US" sz="2400" dirty="0" smtClean="0"/>
              <a:t>年度　卒業</a:t>
            </a:r>
            <a:r>
              <a:rPr lang="en-US" altLang="ja-JP" sz="2400" dirty="0" smtClean="0"/>
              <a:t>OB</a:t>
            </a:r>
            <a:r>
              <a:rPr lang="ja-JP" altLang="en-US" sz="2400" dirty="0" smtClean="0"/>
              <a:t>）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5631</TotalTime>
  <Words>108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55</cp:revision>
  <dcterms:created xsi:type="dcterms:W3CDTF">2012-03-24T06:33:59Z</dcterms:created>
  <dcterms:modified xsi:type="dcterms:W3CDTF">2018-02-08T17:18:55Z</dcterms:modified>
</cp:coreProperties>
</file>