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412" y="-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2018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>
                <a:latin typeface="+mn-ea"/>
              </a:rPr>
              <a:t>2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>
                <a:latin typeface="+mn-ea"/>
              </a:rPr>
              <a:t>21</a:t>
            </a:r>
            <a:r>
              <a:rPr lang="ja-JP" altLang="en-US" b="1" dirty="0" smtClean="0">
                <a:latin typeface="+mn-ea"/>
              </a:rPr>
              <a:t>日（水曜日</a:t>
            </a:r>
            <a:r>
              <a:rPr lang="ja-JP" altLang="en-US" b="1" dirty="0" smtClean="0">
                <a:latin typeface="+mn-ea"/>
              </a:rPr>
              <a:t>） </a:t>
            </a:r>
            <a:r>
              <a:rPr lang="en-US" altLang="ja-JP" b="1" dirty="0" smtClean="0">
                <a:latin typeface="+mn-ea"/>
              </a:rPr>
              <a:t>17:00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18:30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 </a:t>
            </a:r>
            <a:r>
              <a:rPr lang="en-US" altLang="ja-JP" b="1" dirty="0" smtClean="0">
                <a:latin typeface="+mn-ea"/>
              </a:rPr>
              <a:t>2F </a:t>
            </a:r>
            <a:r>
              <a:rPr lang="ja-JP" altLang="en-US" b="1" dirty="0" smtClean="0">
                <a:latin typeface="+mn-ea"/>
              </a:rPr>
              <a:t>講義室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25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19745" y="2424199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99876" y="5531953"/>
            <a:ext cx="5115504" cy="2954655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319745" y="2892722"/>
            <a:ext cx="69191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+mj-ea"/>
                <a:ea typeface="+mj-ea"/>
              </a:rPr>
              <a:t>17:00-18:30</a:t>
            </a:r>
          </a:p>
          <a:p>
            <a:r>
              <a:rPr lang="zh-TW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興和株式会社 医薬事業部生産本部</a:t>
            </a:r>
          </a:p>
          <a:p>
            <a:r>
              <a:rPr lang="zh-TW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名古屋</a:t>
            </a:r>
            <a:r>
              <a:rPr lang="zh-TW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工場　品質保証課</a:t>
            </a:r>
          </a:p>
          <a:p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zh-TW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米川</a:t>
            </a:r>
            <a:r>
              <a:rPr lang="zh-TW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zh-TW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佳樹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様　</a:t>
            </a:r>
            <a:endParaRPr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（創薬科学研究科　</a:t>
            </a:r>
            <a:r>
              <a:rPr lang="en-US" altLang="ja-JP" sz="2800" dirty="0"/>
              <a:t>2016</a:t>
            </a:r>
            <a:r>
              <a:rPr lang="ja-JP" altLang="en-US" sz="2800" dirty="0" smtClean="0"/>
              <a:t>年卒業</a:t>
            </a:r>
            <a:r>
              <a:rPr lang="en-US" altLang="ja-JP" sz="2800" dirty="0" smtClean="0"/>
              <a:t>OB</a:t>
            </a:r>
            <a:r>
              <a:rPr lang="ja-JP" altLang="en-US" sz="2800" dirty="0" smtClean="0"/>
              <a:t>）</a:t>
            </a:r>
            <a:endParaRPr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5632</TotalTime>
  <Words>115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ryuji</cp:lastModifiedBy>
  <cp:revision>55</cp:revision>
  <dcterms:created xsi:type="dcterms:W3CDTF">2012-03-24T06:33:59Z</dcterms:created>
  <dcterms:modified xsi:type="dcterms:W3CDTF">2018-02-08T17:15:00Z</dcterms:modified>
</cp:coreProperties>
</file>