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12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21</a:t>
            </a:r>
            <a:r>
              <a:rPr lang="ja-JP" altLang="en-US" b="1" dirty="0" smtClean="0">
                <a:latin typeface="+mn-ea"/>
              </a:rPr>
              <a:t>日（水曜日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</a:t>
            </a:r>
            <a:r>
              <a:rPr lang="en-US" altLang="ja-JP" b="1" dirty="0" smtClean="0">
                <a:latin typeface="+mn-ea"/>
              </a:rPr>
              <a:t>2F </a:t>
            </a:r>
            <a:r>
              <a:rPr lang="ja-JP" altLang="en-US" b="1" dirty="0" smtClean="0">
                <a:latin typeface="+mn-ea"/>
              </a:rPr>
              <a:t>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19745" y="2892722"/>
            <a:ext cx="69191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</a:rPr>
              <a:t>17:00-18:30</a:t>
            </a:r>
          </a:p>
          <a:p>
            <a:r>
              <a:rPr lang="zh-TW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興和株式会社 医薬事業部生産本部</a:t>
            </a:r>
          </a:p>
          <a:p>
            <a:r>
              <a:rPr lang="zh-TW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名古屋</a:t>
            </a:r>
            <a:r>
              <a:rPr lang="zh-TW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工場　品質保証課</a:t>
            </a: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米川</a:t>
            </a:r>
            <a:r>
              <a:rPr lang="zh-TW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佳樹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様　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（創薬科学研究科　</a:t>
            </a:r>
            <a:r>
              <a:rPr lang="en-US" altLang="ja-JP" sz="2800" dirty="0"/>
              <a:t>2016</a:t>
            </a:r>
            <a:r>
              <a:rPr lang="ja-JP" altLang="en-US" sz="2800" dirty="0" smtClean="0"/>
              <a:t>年卒業</a:t>
            </a:r>
            <a:r>
              <a:rPr lang="en-US" altLang="ja-JP" sz="2800" dirty="0" smtClean="0"/>
              <a:t>OB</a:t>
            </a:r>
            <a:r>
              <a:rPr lang="ja-JP" altLang="en-US" sz="2800" dirty="0" smtClean="0"/>
              <a:t>）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5632</TotalTime>
  <Words>115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55</cp:revision>
  <dcterms:created xsi:type="dcterms:W3CDTF">2012-03-24T06:33:59Z</dcterms:created>
  <dcterms:modified xsi:type="dcterms:W3CDTF">2018-02-08T17:15:00Z</dcterms:modified>
</cp:coreProperties>
</file>