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982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036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30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2957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643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505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6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014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458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46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48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9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0E9B3-DBE7-4F26-A8A2-16DD3F096C01}" type="datetimeFigureOut">
              <a:rPr kumimoji="1" lang="ja-JP" altLang="en-US" smtClean="0"/>
              <a:pPr/>
              <a:t>2018/1/19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5D1E-A9F1-4E5F-9118-EB332E45EA0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2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://www.ps.nagoya-u.ac.jp/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319745" y="1234748"/>
            <a:ext cx="6395514" cy="92333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 smtClean="0">
                <a:latin typeface="+mn-ea"/>
              </a:rPr>
              <a:t>日時： </a:t>
            </a:r>
            <a:r>
              <a:rPr lang="en-US" altLang="ja-JP" b="1" dirty="0" smtClean="0">
                <a:latin typeface="+mn-ea"/>
              </a:rPr>
              <a:t>2018</a:t>
            </a:r>
            <a:r>
              <a:rPr lang="ja-JP" altLang="en-US" b="1" dirty="0" smtClean="0">
                <a:latin typeface="+mn-ea"/>
              </a:rPr>
              <a:t>年</a:t>
            </a:r>
            <a:r>
              <a:rPr lang="en-US" altLang="ja-JP" b="1" dirty="0" smtClean="0">
                <a:latin typeface="+mn-ea"/>
              </a:rPr>
              <a:t>1</a:t>
            </a:r>
            <a:r>
              <a:rPr lang="ja-JP" altLang="en-US" b="1" dirty="0" smtClean="0">
                <a:latin typeface="+mn-ea"/>
              </a:rPr>
              <a:t>月</a:t>
            </a:r>
            <a:r>
              <a:rPr lang="en-US" altLang="ja-JP" b="1" dirty="0" smtClean="0">
                <a:latin typeface="+mn-ea"/>
              </a:rPr>
              <a:t>26</a:t>
            </a:r>
            <a:r>
              <a:rPr lang="ja-JP" altLang="en-US" b="1" dirty="0" smtClean="0">
                <a:latin typeface="+mn-ea"/>
              </a:rPr>
              <a:t>日（金曜日） </a:t>
            </a:r>
            <a:r>
              <a:rPr lang="en-US" altLang="ja-JP" b="1" dirty="0" smtClean="0">
                <a:latin typeface="+mn-ea"/>
              </a:rPr>
              <a:t>17:30</a:t>
            </a:r>
            <a:r>
              <a:rPr lang="ja-JP" altLang="en-US" b="1" dirty="0" smtClean="0">
                <a:latin typeface="+mn-ea"/>
              </a:rPr>
              <a:t>～</a:t>
            </a:r>
            <a:r>
              <a:rPr lang="en-US" altLang="ja-JP" b="1" dirty="0" smtClean="0">
                <a:latin typeface="+mn-ea"/>
              </a:rPr>
              <a:t>18:30</a:t>
            </a:r>
            <a:r>
              <a:rPr lang="ja-JP" altLang="en-US" b="1" dirty="0" smtClean="0">
                <a:latin typeface="+mn-ea"/>
              </a:rPr>
              <a:t>　</a:t>
            </a:r>
            <a:endParaRPr lang="en-US" altLang="ja-JP" b="1" dirty="0" smtClean="0">
              <a:latin typeface="+mn-ea"/>
            </a:endParaRPr>
          </a:p>
          <a:p>
            <a:pPr algn="ctr"/>
            <a:r>
              <a:rPr lang="ja-JP" altLang="en-US" b="1" dirty="0" smtClean="0">
                <a:latin typeface="+mn-ea"/>
              </a:rPr>
              <a:t>場所：創薬科学研究館 </a:t>
            </a:r>
            <a:r>
              <a:rPr lang="en-US" altLang="ja-JP" b="1" dirty="0" smtClean="0">
                <a:latin typeface="+mn-ea"/>
              </a:rPr>
              <a:t>3F </a:t>
            </a:r>
            <a:r>
              <a:rPr lang="ja-JP" altLang="en-US" b="1" dirty="0" smtClean="0">
                <a:latin typeface="+mn-ea"/>
              </a:rPr>
              <a:t>セミナールーム</a:t>
            </a:r>
            <a:r>
              <a:rPr lang="en-US" altLang="ja-JP" b="1" dirty="0" smtClean="0">
                <a:latin typeface="+mn-ea"/>
              </a:rPr>
              <a:t>0361</a:t>
            </a:r>
          </a:p>
          <a:p>
            <a:pPr algn="ctr"/>
            <a:r>
              <a:rPr lang="ja-JP" altLang="en-US" b="1" dirty="0" smtClean="0">
                <a:latin typeface="+mn-ea"/>
              </a:rPr>
              <a:t>対象：大学院博士・修士学生・学部生（参加費無料・学部不問）</a:t>
            </a:r>
            <a:endParaRPr lang="en-US" altLang="ja-JP" b="1" dirty="0" smtClean="0">
              <a:latin typeface="+mn-ea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879" y="3143250"/>
            <a:ext cx="6858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0" y="520841"/>
            <a:ext cx="6715259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kumimoji="1" lang="en-US" altLang="ja-JP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23</a:t>
            </a:r>
            <a:r>
              <a:rPr kumimoji="1" lang="ja-JP" altLang="en-US" sz="3200" b="1" spc="50" dirty="0" smtClean="0">
                <a:ln w="9525">
                  <a:solidFill>
                    <a:schemeClr val="bg1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回 創薬キャリアパスセミナー</a:t>
            </a:r>
            <a:endParaRPr kumimoji="1" lang="ja-JP" altLang="en-US" sz="3200" b="1" spc="50" dirty="0">
              <a:ln w="9525">
                <a:solidFill>
                  <a:schemeClr val="bg1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194" y="35496"/>
            <a:ext cx="6237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152400" dir="3600000" algn="tl" rotWithShape="0">
                    <a:schemeClr val="tx2">
                      <a:lumMod val="50000"/>
                    </a:schemeClr>
                  </a:outerShdw>
                </a:effectLst>
              </a:rPr>
              <a:t>名古屋大学　大学院 創薬科学研究科   主催</a:t>
            </a:r>
            <a:endParaRPr kumimoji="1" lang="ja-JP" altLang="en-US" sz="2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152400" dir="3600000" algn="tl" rotWithShape="0">
                  <a:schemeClr val="tx2">
                    <a:lumMod val="50000"/>
                  </a:schemeClr>
                </a:outerShdw>
              </a:effectLst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487559" y="2638459"/>
            <a:ext cx="405988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+mj-ea"/>
                <a:ea typeface="+mj-ea"/>
              </a:rPr>
              <a:t>17:30-18:30</a:t>
            </a:r>
            <a:endParaRPr lang="en-US" altLang="ja-JP" sz="2400" dirty="0" smtClean="0">
              <a:latin typeface="+mj-ea"/>
              <a:ea typeface="+mj-ea"/>
            </a:endParaRPr>
          </a:p>
          <a:p>
            <a:r>
              <a:rPr lang="ja-JP" altLang="en-US" sz="2400" dirty="0"/>
              <a:t>旭硝子株式会社　商品開発</a:t>
            </a:r>
            <a:r>
              <a:rPr lang="ja-JP" altLang="en-US" sz="2400" dirty="0" smtClean="0"/>
              <a:t>研究所</a:t>
            </a:r>
            <a:endParaRPr lang="en-US" altLang="ja-JP" sz="2400" dirty="0" smtClean="0"/>
          </a:p>
          <a:p>
            <a:r>
              <a:rPr lang="ja-JP" altLang="en-US" sz="2400" dirty="0" smtClean="0"/>
              <a:t>　</a:t>
            </a:r>
            <a:r>
              <a:rPr lang="ja-JP" altLang="en-US" sz="2800" dirty="0" smtClean="0"/>
              <a:t>山本</a:t>
            </a:r>
            <a:r>
              <a:rPr lang="ja-JP" altLang="en-US" sz="2800" dirty="0"/>
              <a:t>今</a:t>
            </a:r>
            <a:r>
              <a:rPr lang="ja-JP" altLang="en-US" sz="2800" dirty="0" smtClean="0"/>
              <a:t>日子　</a:t>
            </a:r>
            <a:r>
              <a:rPr lang="ja-JP" altLang="en-US" sz="2800" dirty="0" smtClean="0"/>
              <a:t>様</a:t>
            </a:r>
            <a:endParaRPr lang="en-US" altLang="ja-JP" sz="2800" dirty="0" smtClean="0"/>
          </a:p>
          <a:p>
            <a:r>
              <a:rPr lang="ja-JP" altLang="en-US" sz="2800" dirty="0" smtClean="0"/>
              <a:t>　朱</a:t>
            </a:r>
            <a:r>
              <a:rPr lang="ja-JP" altLang="en-US" sz="2800" dirty="0"/>
              <a:t>麗</a:t>
            </a:r>
            <a:r>
              <a:rPr lang="ja-JP" altLang="en-US" sz="2800" dirty="0" smtClean="0"/>
              <a:t>君　</a:t>
            </a:r>
            <a:r>
              <a:rPr lang="ja-JP" altLang="en-US" sz="2800" dirty="0" smtClean="0"/>
              <a:t>様</a:t>
            </a:r>
            <a:endParaRPr lang="en-US" altLang="ja-JP" sz="2800" dirty="0" smtClean="0"/>
          </a:p>
          <a:p>
            <a:r>
              <a:rPr lang="ja-JP" altLang="en-US" sz="2800" dirty="0" smtClean="0"/>
              <a:t>　中西</a:t>
            </a:r>
            <a:r>
              <a:rPr lang="ja-JP" altLang="en-US" sz="2800" dirty="0"/>
              <a:t>智</a:t>
            </a:r>
            <a:r>
              <a:rPr lang="ja-JP" altLang="en-US" sz="2800" dirty="0" smtClean="0"/>
              <a:t>亮　</a:t>
            </a:r>
            <a:r>
              <a:rPr lang="ja-JP" altLang="en-US" sz="2800" dirty="0" smtClean="0"/>
              <a:t>様</a:t>
            </a:r>
            <a:endParaRPr lang="ja-JP" altLang="en-US" sz="2800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623720"/>
            <a:ext cx="1680059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428492" y="4748723"/>
            <a:ext cx="2429508" cy="161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  <p:pic>
        <p:nvPicPr>
          <p:cNvPr id="1028" name="Picture 4" descr="名古屋大学大学院 創薬科学研究科 基盤創薬学専攻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0323" y="8702214"/>
            <a:ext cx="4176464" cy="411319"/>
          </a:xfrm>
          <a:prstGeom prst="rect">
            <a:avLst/>
          </a:prstGeom>
          <a:noFill/>
        </p:spPr>
      </p:pic>
      <p:sp>
        <p:nvSpPr>
          <p:cNvPr id="11" name="正方形/長方形 10"/>
          <p:cNvSpPr/>
          <p:nvPr/>
        </p:nvSpPr>
        <p:spPr>
          <a:xfrm>
            <a:off x="284355" y="2163172"/>
            <a:ext cx="5525872" cy="461665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400" b="1" spc="50" dirty="0" smtClean="0">
                <a:ln w="11430"/>
                <a:solidFill>
                  <a:schemeClr val="accent6">
                    <a:lumMod val="75000"/>
                  </a:schemeClr>
                </a:solidFill>
                <a:latin typeface="Impact" pitchFamily="34" charset="0"/>
              </a:rPr>
              <a:t>企業での研究・企業での働き方について</a:t>
            </a:r>
            <a:endParaRPr lang="en-US" altLang="ja-JP" sz="2400" b="1" spc="50" dirty="0">
              <a:ln w="11430"/>
              <a:solidFill>
                <a:schemeClr val="accent6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840029" y="5169082"/>
            <a:ext cx="5115503" cy="3570208"/>
          </a:xfrm>
          <a:prstGeom prst="rect">
            <a:avLst/>
          </a:prstGeom>
          <a:solidFill>
            <a:schemeClr val="bg1">
              <a:alpha val="44000"/>
            </a:schemeClr>
          </a:solidFill>
          <a:effectLst>
            <a:softEdge rad="63500"/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企業での研究・仕事とはどんなものなのか？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どんな楽しさがあるのか</a:t>
            </a:r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？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博士、修士、転職からのキャリアには</a:t>
            </a:r>
            <a:endParaRPr lang="en-US" altLang="ja-JP" sz="2000" b="1" spc="50" dirty="0" smtClean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sz="2000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どう</a:t>
            </a:r>
            <a:r>
              <a:rPr lang="ja-JP" altLang="en-US" sz="2000" b="1" spc="50" dirty="0" smtClean="0">
                <a:ln w="11430"/>
                <a:solidFill>
                  <a:srgbClr val="FF0000"/>
                </a:solidFill>
                <a:latin typeface="Impact" pitchFamily="34" charset="0"/>
              </a:rPr>
              <a:t>いう可能性があるのか？</a:t>
            </a:r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sz="2000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様々なジャンルの企業の方々をお招きして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企業研究についての経験について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近い距離でお話をお聞きしながら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キャリアパスについて考えることができる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貴重なチャンスです。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r>
              <a:rPr lang="ja-JP" altLang="en-US" b="1" spc="50" dirty="0">
                <a:ln w="11430"/>
                <a:solidFill>
                  <a:srgbClr val="FF0000"/>
                </a:solidFill>
                <a:latin typeface="Impact" pitchFamily="34" charset="0"/>
              </a:rPr>
              <a:t>みなさん奮ってご参加ください</a:t>
            </a:r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  <a:p>
            <a:pPr algn="ctr"/>
            <a:endParaRPr lang="en-US" altLang="ja-JP" b="1" spc="50" dirty="0">
              <a:ln w="11430"/>
              <a:solidFill>
                <a:srgbClr val="FF0000"/>
              </a:solidFill>
              <a:latin typeface="Impact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890801" y="8460432"/>
            <a:ext cx="54006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srgbClr val="8064A2">
                    <a:lumMod val="50000"/>
                  </a:srgbClr>
                </a:solidFill>
              </a:rPr>
              <a:t>担当： </a:t>
            </a:r>
            <a:r>
              <a:rPr lang="ja-JP" altLang="en-US" sz="1400" b="1" dirty="0">
                <a:solidFill>
                  <a:srgbClr val="8064A2">
                    <a:lumMod val="50000"/>
                  </a:srgbClr>
                </a:solidFill>
              </a:rPr>
              <a:t>創薬科学研究科 加藤竜司 （</a:t>
            </a:r>
            <a:r>
              <a:rPr lang="en-US" altLang="ja-JP" sz="1400" b="1" dirty="0" err="1" smtClean="0">
                <a:solidFill>
                  <a:srgbClr val="8064A2">
                    <a:lumMod val="50000"/>
                  </a:srgbClr>
                </a:solidFill>
              </a:rPr>
              <a:t>kato-r@ps.nagoya-u.ac.jp</a:t>
            </a:r>
            <a:r>
              <a:rPr lang="en-US" altLang="ja-JP" sz="1400" b="1" dirty="0">
                <a:solidFill>
                  <a:srgbClr val="8064A2">
                    <a:lumMod val="50000"/>
                  </a:srgbClr>
                </a:solidFill>
              </a:rPr>
              <a:t>)</a:t>
            </a:r>
            <a:endParaRPr lang="ja-JP" altLang="en-US" sz="1400" b="1" dirty="0">
              <a:solidFill>
                <a:srgbClr val="8064A2">
                  <a:lumMod val="50000"/>
                </a:srgb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61" y="59220"/>
            <a:ext cx="590004" cy="437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63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5643</TotalTime>
  <Words>127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ＭＳ Ｐゴシック</vt:lpstr>
      <vt:lpstr>Arial</vt:lpstr>
      <vt:lpstr>Calibri</vt:lpstr>
      <vt:lpstr>Impact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ryuji</dc:creator>
  <cp:lastModifiedBy>加藤竜司</cp:lastModifiedBy>
  <cp:revision>57</cp:revision>
  <dcterms:created xsi:type="dcterms:W3CDTF">2012-03-24T06:33:59Z</dcterms:created>
  <dcterms:modified xsi:type="dcterms:W3CDTF">2018-01-19T01:42:45Z</dcterms:modified>
</cp:coreProperties>
</file>