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982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2017/12/14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2018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30</a:t>
            </a:r>
            <a:r>
              <a:rPr lang="ja-JP" altLang="en-US" b="1" dirty="0" smtClean="0">
                <a:latin typeface="+mn-ea"/>
              </a:rPr>
              <a:t>日</a:t>
            </a:r>
            <a:r>
              <a:rPr lang="ja-JP" altLang="en-US" b="1" dirty="0" smtClean="0">
                <a:latin typeface="+mn-ea"/>
              </a:rPr>
              <a:t>（火曜日） </a:t>
            </a:r>
            <a:r>
              <a:rPr lang="en-US" altLang="ja-JP" b="1" dirty="0" smtClean="0">
                <a:latin typeface="+mn-ea"/>
              </a:rPr>
              <a:t>17:00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</a:t>
            </a:r>
            <a:r>
              <a:rPr lang="ja-JP" altLang="en-US" b="1" dirty="0" smtClean="0">
                <a:latin typeface="+mn-ea"/>
              </a:rPr>
              <a:t>研究館 </a:t>
            </a:r>
            <a:r>
              <a:rPr lang="en-US" altLang="ja-JP" b="1" dirty="0" smtClean="0">
                <a:latin typeface="+mn-ea"/>
              </a:rPr>
              <a:t>3F </a:t>
            </a:r>
            <a:r>
              <a:rPr lang="ja-JP" altLang="en-US" b="1" dirty="0" smtClean="0">
                <a:latin typeface="+mn-ea"/>
              </a:rPr>
              <a:t>セミナールーム</a:t>
            </a:r>
            <a:r>
              <a:rPr lang="en-US" altLang="ja-JP" b="1" dirty="0" smtClean="0">
                <a:latin typeface="+mn-ea"/>
              </a:rPr>
              <a:t>0361</a:t>
            </a:r>
          </a:p>
          <a:p>
            <a:pPr algn="ctr"/>
            <a:r>
              <a:rPr lang="ja-JP" altLang="en-US" b="1" dirty="0" smtClean="0">
                <a:latin typeface="+mn-ea"/>
              </a:rPr>
              <a:t>対象</a:t>
            </a:r>
            <a:r>
              <a:rPr lang="ja-JP" altLang="en-US" b="1" dirty="0" smtClean="0">
                <a:latin typeface="+mn-ea"/>
              </a:rPr>
              <a:t>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22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2266" y="3354854"/>
            <a:ext cx="59707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+mj-ea"/>
                <a:ea typeface="+mj-ea"/>
              </a:rPr>
              <a:t>17:00-18:30</a:t>
            </a:r>
          </a:p>
          <a:p>
            <a:r>
              <a:rPr lang="en-US" altLang="ja-JP" sz="2000" dirty="0" smtClean="0">
                <a:latin typeface="+mj-ea"/>
                <a:ea typeface="+mj-ea"/>
              </a:rPr>
              <a:t>JSR</a:t>
            </a:r>
            <a:r>
              <a:rPr lang="ja-JP" altLang="en-US" sz="2000" dirty="0" smtClean="0">
                <a:latin typeface="+mj-ea"/>
                <a:ea typeface="+mj-ea"/>
              </a:rPr>
              <a:t>株式会社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　　機能高分子研究所　早川俊之　様</a:t>
            </a:r>
            <a:endParaRPr lang="en-US" altLang="ja-JP" sz="2000" dirty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　　</a:t>
            </a:r>
            <a:r>
              <a:rPr lang="en-US" altLang="ja-JP" sz="2000" dirty="0" smtClean="0">
                <a:latin typeface="+mj-ea"/>
                <a:ea typeface="+mj-ea"/>
              </a:rPr>
              <a:t>JSR</a:t>
            </a:r>
            <a:r>
              <a:rPr lang="ja-JP" altLang="en-US" sz="2000" dirty="0" smtClean="0">
                <a:latin typeface="+mj-ea"/>
                <a:ea typeface="+mj-ea"/>
              </a:rPr>
              <a:t>慶応イノベーションセンター　濱田謙一　様</a:t>
            </a:r>
            <a:endParaRPr lang="en-US" altLang="ja-JP" sz="2000" dirty="0" smtClean="0">
              <a:latin typeface="+mj-ea"/>
              <a:ea typeface="+mj-ea"/>
            </a:endParaRPr>
          </a:p>
          <a:p>
            <a:r>
              <a:rPr lang="ja-JP" altLang="en-US" sz="2000" dirty="0" smtClean="0">
                <a:latin typeface="+mj-ea"/>
                <a:ea typeface="+mj-ea"/>
              </a:rPr>
              <a:t>　　筑波研究所　宮路正昭　様</a:t>
            </a:r>
            <a:endParaRPr lang="en-US" altLang="ja-JP" sz="2000" dirty="0" smtClean="0">
              <a:latin typeface="+mj-ea"/>
              <a:ea typeface="+mj-ea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99876" y="5531953"/>
            <a:ext cx="5115504" cy="2954655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5629</TotalTime>
  <Words>109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54</cp:revision>
  <dcterms:created xsi:type="dcterms:W3CDTF">2012-03-24T06:33:59Z</dcterms:created>
  <dcterms:modified xsi:type="dcterms:W3CDTF">2017-12-14T08:55:13Z</dcterms:modified>
</cp:coreProperties>
</file>