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424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2017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12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26</a:t>
            </a:r>
            <a:r>
              <a:rPr lang="ja-JP" altLang="en-US" b="1" dirty="0" smtClean="0">
                <a:latin typeface="+mn-ea"/>
              </a:rPr>
              <a:t>日（火曜日） </a:t>
            </a:r>
            <a:r>
              <a:rPr lang="en-US" altLang="ja-JP" b="1" dirty="0" smtClean="0">
                <a:latin typeface="+mn-ea"/>
              </a:rPr>
              <a:t>17:00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20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82782" y="2915816"/>
            <a:ext cx="662473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300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400" dirty="0"/>
              <a:t>イーピーエス株式会社</a:t>
            </a:r>
            <a:endParaRPr lang="en-US" altLang="ja-JP" sz="2300" dirty="0" smtClean="0">
              <a:latin typeface="+mj-ea"/>
              <a:ea typeface="+mj-ea"/>
            </a:endParaRPr>
          </a:p>
          <a:p>
            <a:r>
              <a:rPr lang="ja-JP" altLang="en-US" sz="2300" dirty="0"/>
              <a:t>開発事業本部　第二臨床開発事業部　</a:t>
            </a:r>
            <a:endParaRPr lang="en-US" altLang="ja-JP" sz="2300" dirty="0" smtClean="0"/>
          </a:p>
          <a:p>
            <a:r>
              <a:rPr lang="ja-JP" altLang="en-US" sz="2300" dirty="0" smtClean="0"/>
              <a:t>開発</a:t>
            </a:r>
            <a:r>
              <a:rPr lang="en-US" altLang="ja-JP" sz="2300" dirty="0"/>
              <a:t>8</a:t>
            </a:r>
            <a:r>
              <a:rPr lang="ja-JP" altLang="en-US" sz="2300" dirty="0"/>
              <a:t>部（名古屋事業所）</a:t>
            </a:r>
          </a:p>
          <a:p>
            <a:r>
              <a:rPr lang="ja-JP" altLang="en-US" sz="2300" dirty="0"/>
              <a:t>三國 恭</a:t>
            </a:r>
            <a:r>
              <a:rPr lang="ja-JP" altLang="en-US" sz="2300" dirty="0" smtClean="0"/>
              <a:t>平　様</a:t>
            </a:r>
            <a:endParaRPr lang="en-US" altLang="ja-JP" sz="2300" dirty="0" smtClean="0"/>
          </a:p>
          <a:p>
            <a:r>
              <a:rPr lang="ja-JP" altLang="en-US" dirty="0"/>
              <a:t>（</a:t>
            </a:r>
            <a:r>
              <a:rPr lang="ja-JP" altLang="en-US" dirty="0" smtClean="0"/>
              <a:t>名古屋</a:t>
            </a:r>
            <a:r>
              <a:rPr lang="ja-JP" altLang="en-US" dirty="0"/>
              <a:t>大学大学院 理学部 生命理学専攻　博士前期</a:t>
            </a:r>
            <a:r>
              <a:rPr lang="ja-JP" altLang="en-US" dirty="0" smtClean="0"/>
              <a:t>修了）</a:t>
            </a:r>
            <a:endParaRPr lang="en-US" altLang="ja-JP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179771" y="5558559"/>
            <a:ext cx="4472699" cy="2677656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CRO</a:t>
            </a:r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とはどんな仕事？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どんな経験や楽しさがあるのでしょう？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5619</TotalTime>
  <Words>106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55</cp:revision>
  <dcterms:created xsi:type="dcterms:W3CDTF">2012-03-24T06:33:59Z</dcterms:created>
  <dcterms:modified xsi:type="dcterms:W3CDTF">2017-12-07T15:47:41Z</dcterms:modified>
</cp:coreProperties>
</file>