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2292" y="1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s.nagoya-u.ac.j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19745" y="1234748"/>
            <a:ext cx="6395514" cy="9233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+mn-ea"/>
              </a:rPr>
              <a:t>日時： </a:t>
            </a:r>
            <a:r>
              <a:rPr lang="en-US" altLang="ja-JP" b="1" dirty="0" smtClean="0">
                <a:latin typeface="+mn-ea"/>
              </a:rPr>
              <a:t>2018</a:t>
            </a:r>
            <a:r>
              <a:rPr lang="ja-JP" altLang="en-US" b="1" dirty="0" smtClean="0">
                <a:latin typeface="+mn-ea"/>
              </a:rPr>
              <a:t>年</a:t>
            </a:r>
            <a:r>
              <a:rPr lang="en-US" altLang="ja-JP" b="1" dirty="0" smtClean="0">
                <a:latin typeface="+mn-ea"/>
              </a:rPr>
              <a:t>1</a:t>
            </a:r>
            <a:r>
              <a:rPr lang="ja-JP" altLang="en-US" b="1" dirty="0" smtClean="0">
                <a:latin typeface="+mn-ea"/>
              </a:rPr>
              <a:t>月</a:t>
            </a:r>
            <a:r>
              <a:rPr lang="en-US" altLang="ja-JP" b="1" dirty="0" smtClean="0">
                <a:latin typeface="+mn-ea"/>
              </a:rPr>
              <a:t>23</a:t>
            </a:r>
            <a:r>
              <a:rPr lang="ja-JP" altLang="en-US" b="1" dirty="0" smtClean="0">
                <a:latin typeface="+mn-ea"/>
              </a:rPr>
              <a:t>日（火曜日） </a:t>
            </a:r>
            <a:r>
              <a:rPr lang="en-US" altLang="ja-JP" b="1" dirty="0" smtClean="0">
                <a:latin typeface="+mn-ea"/>
              </a:rPr>
              <a:t>17:00</a:t>
            </a:r>
            <a:r>
              <a:rPr lang="ja-JP" altLang="en-US" b="1" dirty="0" smtClean="0">
                <a:latin typeface="+mn-ea"/>
              </a:rPr>
              <a:t>～</a:t>
            </a:r>
            <a:r>
              <a:rPr lang="en-US" altLang="ja-JP" b="1" dirty="0" smtClean="0">
                <a:latin typeface="+mn-ea"/>
              </a:rPr>
              <a:t>18:30</a:t>
            </a:r>
            <a:r>
              <a:rPr lang="ja-JP" altLang="en-US" b="1" dirty="0" smtClean="0">
                <a:latin typeface="+mn-ea"/>
              </a:rPr>
              <a:t>　</a:t>
            </a:r>
            <a:endParaRPr lang="en-US" altLang="ja-JP" b="1" dirty="0" smtClean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場所：創薬科学研究館</a:t>
            </a:r>
            <a:r>
              <a:rPr lang="en-US" altLang="ja-JP" b="1" dirty="0" smtClean="0">
                <a:latin typeface="+mn-ea"/>
              </a:rPr>
              <a:t>2</a:t>
            </a:r>
            <a:r>
              <a:rPr lang="ja-JP" altLang="en-US" b="1" dirty="0" smtClean="0">
                <a:latin typeface="+mn-ea"/>
              </a:rPr>
              <a:t>階講義室</a:t>
            </a:r>
            <a:endParaRPr lang="en-US" altLang="ja-JP" b="1" dirty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対象：大学院博士・修士学生・学部生（参加費無料・学部不問）</a:t>
            </a:r>
            <a:endParaRPr lang="en-US" altLang="ja-JP" b="1" dirty="0" smtClean="0">
              <a:latin typeface="+mn-ea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79" y="3143250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0" y="520841"/>
            <a:ext cx="671525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1" lang="en-US" altLang="ja-JP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20</a:t>
            </a:r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 創薬キャリアパスセミナー</a:t>
            </a:r>
            <a:endParaRPr kumimoji="1" lang="ja-JP" altLang="en-US" sz="3200" b="1" spc="50" dirty="0">
              <a:ln w="9525">
                <a:solidFill>
                  <a:schemeClr val="bg1"/>
                </a:solidFill>
              </a:ln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4" y="35496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52400" dir="3600000" algn="tl" rotWithShape="0">
                    <a:schemeClr val="tx2">
                      <a:lumMod val="50000"/>
                    </a:schemeClr>
                  </a:outerShdw>
                </a:effectLst>
              </a:rPr>
              <a:t>名古屋大学　大学院 創薬科学研究科   主催</a:t>
            </a:r>
            <a:endParaRPr kumimoji="1" lang="ja-JP" altLang="en-US" sz="24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52400" dir="3600000" algn="tl" rotWithShape="0">
                  <a:schemeClr val="tx2">
                    <a:lumMod val="50000"/>
                  </a:schemeClr>
                </a:outerShdw>
              </a:effectLst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72267" y="3143250"/>
            <a:ext cx="59707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latin typeface="+mj-ea"/>
                <a:ea typeface="+mj-ea"/>
              </a:rPr>
              <a:t>17:00-18:30</a:t>
            </a:r>
          </a:p>
          <a:p>
            <a:r>
              <a:rPr lang="ja-JP" altLang="en-US" sz="2800" dirty="0">
                <a:latin typeface="+mj-ea"/>
                <a:ea typeface="+mj-ea"/>
              </a:rPr>
              <a:t>株式会社リバネス　研究開発事業部</a:t>
            </a:r>
          </a:p>
          <a:p>
            <a:r>
              <a:rPr lang="ja-JP" altLang="en-US" sz="2800" dirty="0">
                <a:latin typeface="+mj-ea"/>
                <a:ea typeface="+mj-ea"/>
              </a:rPr>
              <a:t>高橋宏之　博士（理学）</a:t>
            </a:r>
            <a:endParaRPr lang="en-US" altLang="ja-JP" sz="2800" dirty="0" smtClean="0">
              <a:latin typeface="+mj-ea"/>
              <a:ea typeface="+mj-ea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623720"/>
            <a:ext cx="168005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8492" y="4748723"/>
            <a:ext cx="2429508" cy="161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028" name="Picture 4" descr="名古屋大学大学院 創薬科学研究科 基盤創薬学専攻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0323" y="8702214"/>
            <a:ext cx="4176464" cy="411319"/>
          </a:xfrm>
          <a:prstGeom prst="rect">
            <a:avLst/>
          </a:prstGeom>
          <a:noFill/>
        </p:spPr>
      </p:pic>
      <p:sp>
        <p:nvSpPr>
          <p:cNvPr id="11" name="正方形/長方形 10"/>
          <p:cNvSpPr/>
          <p:nvPr/>
        </p:nvSpPr>
        <p:spPr>
          <a:xfrm>
            <a:off x="319745" y="2424199"/>
            <a:ext cx="5525872" cy="461665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企業での研究・企業での働き方について</a:t>
            </a:r>
            <a:endParaRPr lang="en-US" altLang="ja-JP" sz="2400" b="1" spc="50" dirty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12024" y="4563649"/>
            <a:ext cx="6070893" cy="3354765"/>
          </a:xfrm>
          <a:prstGeom prst="rect">
            <a:avLst/>
          </a:prstGeom>
          <a:solidFill>
            <a:schemeClr val="bg1">
              <a:alpha val="44000"/>
            </a:schemeClr>
          </a:solidFill>
          <a:effectLst>
            <a:softEdge rad="635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理系男子・女子にとって</a:t>
            </a:r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新しい仕事があります。</a:t>
            </a:r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理系の知識や発見、研究の楽しさを広げる仕事</a:t>
            </a:r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新技術や革新的な研究者を繋ぐ仕事</a:t>
            </a:r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など</a:t>
            </a:r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新しい理系の働き方を実践しているベンチャー様です</a:t>
            </a:r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新しいキャリアパス</a:t>
            </a:r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について考えることができる</a:t>
            </a:r>
            <a:endParaRPr lang="en-US" altLang="ja-JP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貴重なチャンスです。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みなさん奮ってご参加ください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90801" y="8460432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 smtClean="0">
                <a:solidFill>
                  <a:srgbClr val="8064A2">
                    <a:lumMod val="50000"/>
                  </a:srgbClr>
                </a:solidFill>
              </a:rPr>
              <a:t>担当： </a:t>
            </a:r>
            <a:r>
              <a:rPr lang="ja-JP" altLang="en-US" sz="1400" b="1" dirty="0">
                <a:solidFill>
                  <a:srgbClr val="8064A2">
                    <a:lumMod val="50000"/>
                  </a:srgbClr>
                </a:solidFill>
              </a:rPr>
              <a:t>創薬科学研究科 加藤竜司 （</a:t>
            </a:r>
            <a:r>
              <a:rPr lang="en-US" altLang="ja-JP" sz="1400" b="1" dirty="0" err="1" smtClean="0">
                <a:solidFill>
                  <a:srgbClr val="8064A2">
                    <a:lumMod val="50000"/>
                  </a:srgbClr>
                </a:solidFill>
              </a:rPr>
              <a:t>kato-r@ps.nagoya-u.ac.jp</a:t>
            </a:r>
            <a:r>
              <a:rPr lang="en-US" altLang="ja-JP" sz="1400" b="1" dirty="0">
                <a:solidFill>
                  <a:srgbClr val="8064A2">
                    <a:lumMod val="50000"/>
                  </a:srgbClr>
                </a:solidFill>
              </a:rPr>
              <a:t>)</a:t>
            </a:r>
            <a:endParaRPr lang="ja-JP" altLang="en-US" sz="1400" b="1" dirty="0">
              <a:solidFill>
                <a:srgbClr val="8064A2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636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5622</TotalTime>
  <Words>107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ryuji</cp:lastModifiedBy>
  <cp:revision>52</cp:revision>
  <dcterms:created xsi:type="dcterms:W3CDTF">2012-03-24T06:33:59Z</dcterms:created>
  <dcterms:modified xsi:type="dcterms:W3CDTF">2017-11-21T06:57:28Z</dcterms:modified>
</cp:coreProperties>
</file>