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29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23</a:t>
            </a:r>
            <a:r>
              <a:rPr lang="ja-JP" altLang="en-US" b="1" dirty="0" smtClean="0">
                <a:latin typeface="+mn-ea"/>
              </a:rPr>
              <a:t>日（火曜日）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</a:t>
            </a:r>
            <a:r>
              <a:rPr lang="en-US" altLang="ja-JP" b="1" dirty="0" smtClean="0">
                <a:latin typeface="+mn-ea"/>
              </a:rPr>
              <a:t>2</a:t>
            </a:r>
            <a:r>
              <a:rPr lang="ja-JP" altLang="en-US" b="1" dirty="0" smtClean="0">
                <a:latin typeface="+mn-ea"/>
              </a:rPr>
              <a:t>階講義室</a:t>
            </a:r>
            <a:endParaRPr lang="en-US" altLang="ja-JP" b="1" dirty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267" y="3143250"/>
            <a:ext cx="59707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+mj-ea"/>
                <a:ea typeface="+mj-ea"/>
              </a:rPr>
              <a:t>17:00-18:30</a:t>
            </a:r>
          </a:p>
          <a:p>
            <a:r>
              <a:rPr lang="ja-JP" altLang="en-US" sz="2800" dirty="0">
                <a:latin typeface="+mj-ea"/>
                <a:ea typeface="+mj-ea"/>
              </a:rPr>
              <a:t>株式会社リバネス　研究開発事業部</a:t>
            </a:r>
          </a:p>
          <a:p>
            <a:r>
              <a:rPr lang="ja-JP" altLang="en-US" sz="2800" dirty="0">
                <a:latin typeface="+mj-ea"/>
                <a:ea typeface="+mj-ea"/>
              </a:rPr>
              <a:t>高橋宏之　博士（理学）</a:t>
            </a:r>
            <a:endParaRPr lang="en-US" altLang="ja-JP" sz="2800" dirty="0" smtClean="0">
              <a:latin typeface="+mj-ea"/>
              <a:ea typeface="+mj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12024" y="4563649"/>
            <a:ext cx="6070893" cy="335476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理系男子・女子にとって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新しい仕事があります。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理系の知識や発見、研究の楽しさを広げる仕事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新技術や革新的な研究者を繋ぐ仕事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など</a:t>
            </a:r>
            <a:endParaRPr lang="en-US" altLang="ja-JP" sz="2000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新しい理系の働き方を実践しているベンチャー様です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新しいキャリアパス</a:t>
            </a:r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について考えることができる</a:t>
            </a:r>
            <a:endParaRPr lang="en-US" altLang="ja-JP" b="1" spc="50" dirty="0" smtClean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 smtClean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5622</TotalTime>
  <Words>107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ryuji</cp:lastModifiedBy>
  <cp:revision>52</cp:revision>
  <dcterms:created xsi:type="dcterms:W3CDTF">2012-03-24T06:33:59Z</dcterms:created>
  <dcterms:modified xsi:type="dcterms:W3CDTF">2017-11-21T06:57:28Z</dcterms:modified>
</cp:coreProperties>
</file>