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2292" y="-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2017/11/21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2017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 smtClean="0">
                <a:latin typeface="+mn-ea"/>
              </a:rPr>
              <a:t>12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 smtClean="0">
                <a:latin typeface="+mn-ea"/>
              </a:rPr>
              <a:t>18</a:t>
            </a:r>
            <a:r>
              <a:rPr lang="ja-JP" altLang="en-US" b="1" dirty="0" smtClean="0">
                <a:latin typeface="+mn-ea"/>
              </a:rPr>
              <a:t>日（</a:t>
            </a:r>
            <a:r>
              <a:rPr lang="ja-JP" altLang="en-US" b="1" dirty="0">
                <a:latin typeface="+mn-ea"/>
              </a:rPr>
              <a:t>月</a:t>
            </a:r>
            <a:r>
              <a:rPr lang="ja-JP" altLang="en-US" b="1" dirty="0" smtClean="0">
                <a:latin typeface="+mn-ea"/>
              </a:rPr>
              <a:t>曜日） </a:t>
            </a:r>
            <a:r>
              <a:rPr lang="en-US" altLang="ja-JP" b="1" dirty="0" smtClean="0">
                <a:latin typeface="+mn-ea"/>
              </a:rPr>
              <a:t>17:00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18:30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場所：創薬科学研究館</a:t>
            </a:r>
            <a:r>
              <a:rPr lang="en-US" altLang="ja-JP" b="1" dirty="0" smtClean="0">
                <a:latin typeface="+mn-ea"/>
              </a:rPr>
              <a:t>2</a:t>
            </a:r>
            <a:r>
              <a:rPr lang="ja-JP" altLang="en-US" b="1" dirty="0" smtClean="0">
                <a:latin typeface="+mn-ea"/>
              </a:rPr>
              <a:t>階講義室</a:t>
            </a:r>
            <a:endParaRPr lang="en-US" altLang="ja-JP" b="1" dirty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対象：大学院博士・修士学生・学部生（参加費無料・学部不問）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19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82782" y="2915816"/>
            <a:ext cx="66247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300" dirty="0" smtClean="0">
                <a:latin typeface="+mj-ea"/>
                <a:ea typeface="+mj-ea"/>
              </a:rPr>
              <a:t>17:00-18:30</a:t>
            </a:r>
          </a:p>
          <a:p>
            <a:r>
              <a:rPr lang="ja-JP" altLang="en-US" sz="2300" dirty="0"/>
              <a:t>第一三共株式会社　研究開発本部　研究統括部</a:t>
            </a:r>
          </a:p>
          <a:p>
            <a:r>
              <a:rPr lang="ja-JP" altLang="en-US" sz="2300" dirty="0"/>
              <a:t>希少疾患・</a:t>
            </a:r>
            <a:r>
              <a:rPr lang="en-US" altLang="ja-JP" sz="2300" dirty="0"/>
              <a:t>LCM</a:t>
            </a:r>
            <a:r>
              <a:rPr lang="ja-JP" altLang="en-US" sz="2300" dirty="0"/>
              <a:t>ラボラトリー　第４</a:t>
            </a:r>
            <a:r>
              <a:rPr lang="ja-JP" altLang="en-US" sz="2300" dirty="0" smtClean="0"/>
              <a:t>グループ</a:t>
            </a:r>
            <a:endParaRPr lang="en-US" altLang="ja-JP" sz="2300" dirty="0" smtClean="0"/>
          </a:p>
          <a:p>
            <a:r>
              <a:rPr lang="ja-JP" altLang="en-US" sz="2300" dirty="0" smtClean="0"/>
              <a:t>長坂　理紗子</a:t>
            </a:r>
            <a:r>
              <a:rPr lang="ja-JP" altLang="en-US" sz="2300" dirty="0"/>
              <a:t>　</a:t>
            </a:r>
            <a:r>
              <a:rPr lang="ja-JP" altLang="en-US" sz="2300" dirty="0" smtClean="0"/>
              <a:t>様  </a:t>
            </a:r>
            <a:endParaRPr lang="en-US" altLang="ja-JP" sz="2300" dirty="0" smtClean="0"/>
          </a:p>
          <a:p>
            <a:r>
              <a:rPr lang="ja-JP" altLang="en-US" sz="2300" dirty="0"/>
              <a:t>　</a:t>
            </a:r>
            <a:r>
              <a:rPr lang="ja-JP" altLang="en-US" sz="2300" dirty="0" smtClean="0"/>
              <a:t>　　</a:t>
            </a:r>
            <a:r>
              <a:rPr lang="en-US" altLang="ja-JP" sz="2300" dirty="0" smtClean="0"/>
              <a:t>(</a:t>
            </a:r>
            <a:r>
              <a:rPr lang="ja-JP" altLang="en-US" sz="2300" dirty="0" smtClean="0"/>
              <a:t>創薬科学研究科　</a:t>
            </a:r>
            <a:r>
              <a:rPr lang="en-US" altLang="ja-JP" sz="2300" dirty="0" smtClean="0"/>
              <a:t>2016</a:t>
            </a:r>
            <a:r>
              <a:rPr lang="ja-JP" altLang="en-US" sz="2300" dirty="0" smtClean="0"/>
              <a:t>年度博士課程卒業生</a:t>
            </a:r>
            <a:r>
              <a:rPr lang="en-US" altLang="ja-JP" sz="2300" dirty="0" smtClean="0"/>
              <a:t>)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319745" y="2424199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58369" y="5558559"/>
            <a:ext cx="5115503" cy="2677656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5615</TotalTime>
  <Words>110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ryuji</cp:lastModifiedBy>
  <cp:revision>52</cp:revision>
  <dcterms:created xsi:type="dcterms:W3CDTF">2012-03-24T06:33:59Z</dcterms:created>
  <dcterms:modified xsi:type="dcterms:W3CDTF">2017-11-21T06:41:25Z</dcterms:modified>
</cp:coreProperties>
</file>