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292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2017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5</a:t>
            </a:r>
            <a:r>
              <a:rPr lang="ja-JP" altLang="en-US" b="1" dirty="0" smtClean="0">
                <a:latin typeface="+mn-ea"/>
              </a:rPr>
              <a:t>日（火曜日） </a:t>
            </a:r>
            <a:r>
              <a:rPr lang="en-US" altLang="ja-JP" b="1" dirty="0" smtClean="0">
                <a:latin typeface="+mn-ea"/>
              </a:rPr>
              <a:t>16:00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17:30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18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9746" y="2915816"/>
            <a:ext cx="6152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16:00-17:30</a:t>
            </a:r>
          </a:p>
          <a:p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（株）ナリス化粧品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3590925" algn="l"/>
              </a:tabLst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​能美智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博 様   （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人事部　人事企画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3590925" algn="l"/>
              </a:tabLst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CN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山崎浩子 様</a:t>
            </a:r>
            <a:endParaRPr lang="en-US" altLang="zh-CN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3590925" algn="l"/>
              </a:tabLst>
            </a:pPr>
            <a:r>
              <a:rPr lang="en-US" altLang="zh-CN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zh-CN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zh-CN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CN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2009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年卒　名古屋</a:t>
            </a:r>
            <a:r>
              <a:rPr lang="zh-CN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大学生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命農学</a:t>
            </a:r>
            <a:r>
              <a:rPr lang="zh-CN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研究科生命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技術科学</a:t>
            </a:r>
            <a:r>
              <a:rPr lang="zh-CN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</TotalTime>
  <Words>111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51</cp:revision>
  <dcterms:created xsi:type="dcterms:W3CDTF">2012-03-24T06:33:59Z</dcterms:created>
  <dcterms:modified xsi:type="dcterms:W3CDTF">2017-11-21T06:41:16Z</dcterms:modified>
</cp:coreProperties>
</file>