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2292" y="2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19745" y="1234748"/>
            <a:ext cx="6395514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+mn-ea"/>
              </a:rPr>
              <a:t>日時： </a:t>
            </a:r>
            <a:r>
              <a:rPr lang="en-US" altLang="ja-JP" b="1" dirty="0" smtClean="0">
                <a:latin typeface="+mn-ea"/>
              </a:rPr>
              <a:t>2017</a:t>
            </a:r>
            <a:r>
              <a:rPr lang="ja-JP" altLang="en-US" b="1" dirty="0" smtClean="0">
                <a:latin typeface="+mn-ea"/>
              </a:rPr>
              <a:t>年</a:t>
            </a:r>
            <a:r>
              <a:rPr lang="en-US" altLang="ja-JP" b="1" dirty="0" smtClean="0">
                <a:latin typeface="+mn-ea"/>
              </a:rPr>
              <a:t>12</a:t>
            </a:r>
            <a:r>
              <a:rPr lang="ja-JP" altLang="en-US" b="1" dirty="0" smtClean="0">
                <a:latin typeface="+mn-ea"/>
              </a:rPr>
              <a:t>月</a:t>
            </a:r>
            <a:r>
              <a:rPr lang="en-US" altLang="ja-JP" b="1" dirty="0" smtClean="0">
                <a:latin typeface="+mn-ea"/>
              </a:rPr>
              <a:t>5</a:t>
            </a:r>
            <a:r>
              <a:rPr lang="ja-JP" altLang="en-US" b="1" dirty="0" smtClean="0">
                <a:latin typeface="+mn-ea"/>
              </a:rPr>
              <a:t>日（火曜日） </a:t>
            </a:r>
            <a:r>
              <a:rPr lang="en-US" altLang="ja-JP" b="1" dirty="0" smtClean="0">
                <a:latin typeface="+mn-ea"/>
              </a:rPr>
              <a:t>16:00</a:t>
            </a:r>
            <a:r>
              <a:rPr lang="ja-JP" altLang="en-US" b="1" dirty="0" smtClean="0">
                <a:latin typeface="+mn-ea"/>
              </a:rPr>
              <a:t>～</a:t>
            </a:r>
            <a:r>
              <a:rPr lang="en-US" altLang="ja-JP" b="1" dirty="0" smtClean="0">
                <a:latin typeface="+mn-ea"/>
              </a:rPr>
              <a:t>17:30</a:t>
            </a:r>
            <a:r>
              <a:rPr lang="ja-JP" altLang="en-US" b="1" dirty="0" smtClean="0">
                <a:latin typeface="+mn-ea"/>
              </a:rPr>
              <a:t>　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場所：創薬科学研究館</a:t>
            </a:r>
            <a:r>
              <a:rPr lang="en-US" altLang="ja-JP" b="1" dirty="0" smtClean="0">
                <a:latin typeface="+mn-ea"/>
              </a:rPr>
              <a:t>2</a:t>
            </a:r>
            <a:r>
              <a:rPr lang="ja-JP" altLang="en-US" b="1" dirty="0" smtClean="0">
                <a:latin typeface="+mn-ea"/>
              </a:rPr>
              <a:t>階講義室</a:t>
            </a:r>
            <a:endParaRPr lang="en-US" altLang="ja-JP" b="1" dirty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対象：大学院博士・修士学生・学部生（参加費無料・学部不問）</a:t>
            </a:r>
            <a:endParaRPr lang="en-US" altLang="ja-JP" b="1" dirty="0" smtClean="0"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0" y="520841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18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創薬キャリアパスセミナー</a:t>
            </a:r>
            <a:endParaRPr kumimoji="1" lang="ja-JP" altLang="en-US" sz="3200" b="1" spc="50" dirty="0">
              <a:ln w="9525">
                <a:solidFill>
                  <a:schemeClr val="bg1"/>
                </a:solidFill>
              </a:ln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  <a:endParaRPr kumimoji="1" lang="ja-JP" altLang="en-US" sz="24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52400" dir="3600000" algn="tl" rotWithShape="0">
                  <a:schemeClr val="tx2">
                    <a:lumMod val="50000"/>
                  </a:schemeClr>
                </a:outerShdw>
              </a:effectLst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19746" y="2915816"/>
            <a:ext cx="6152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+mj-ea"/>
                <a:ea typeface="+mj-ea"/>
              </a:rPr>
              <a:t>16:00-17:30</a:t>
            </a:r>
          </a:p>
          <a:p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（株）ナリス化粧品</a:t>
            </a:r>
            <a:endParaRPr lang="en-US" altLang="zh-CN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tabLst>
                <a:tab pos="3590925" algn="l"/>
              </a:tabLst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​能美智</a:t>
            </a: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博 様   （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人事部　人事企画</a:t>
            </a: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グループ</a:t>
            </a:r>
            <a:r>
              <a:rPr lang="en-US" altLang="ja-JP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tabLst>
                <a:tab pos="3590925" algn="l"/>
              </a:tabLst>
            </a:pPr>
            <a:r>
              <a:rPr lang="ja-JP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zh-CN" altLang="en-US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山崎浩子 様</a:t>
            </a:r>
            <a:endParaRPr lang="en-US" altLang="zh-CN" sz="2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tabLst>
                <a:tab pos="3590925" algn="l"/>
              </a:tabLst>
            </a:pPr>
            <a:r>
              <a:rPr lang="en-US" altLang="zh-CN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zh-CN" sz="2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</a:t>
            </a:r>
            <a:r>
              <a:rPr lang="zh-CN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en-US" altLang="zh-CN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2009</a:t>
            </a:r>
            <a:r>
              <a:rPr lang="zh-CN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年卒　名古屋</a:t>
            </a:r>
            <a:r>
              <a:rPr lang="zh-CN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大学生</a:t>
            </a:r>
            <a:r>
              <a:rPr lang="zh-CN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命農学</a:t>
            </a:r>
            <a:r>
              <a:rPr lang="zh-CN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研究科生命</a:t>
            </a:r>
            <a:r>
              <a:rPr lang="zh-CN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技術科学</a:t>
            </a:r>
            <a:r>
              <a:rPr lang="zh-CN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4748723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319745" y="2424199"/>
            <a:ext cx="5525872" cy="4616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企業での研究・企業での働き方について</a:t>
            </a:r>
            <a:endParaRPr lang="en-US" altLang="ja-JP" sz="24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858369" y="5558559"/>
            <a:ext cx="5115503" cy="2677656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企業での研究・仕事とはどんなものなのか？</a:t>
            </a:r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どんな楽しさがあるのか？</a:t>
            </a:r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様々なジャンルの企業の方々をお招きして</a:t>
            </a:r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企業研究についての経験について</a:t>
            </a:r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近い距離でお話をお聞きしながら</a:t>
            </a:r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キャリアパスについて考えることができる</a:t>
            </a:r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貴重なチャンスです。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みなさん奮ってご参加ください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 smtClean="0">
                <a:solidFill>
                  <a:srgbClr val="8064A2">
                    <a:lumMod val="50000"/>
                  </a:srgbClr>
                </a:solidFill>
              </a:rPr>
              <a:t>担当： </a:t>
            </a:r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創薬科学研究科 加藤竜司 （</a:t>
            </a:r>
            <a:r>
              <a:rPr lang="en-US" altLang="ja-JP" sz="1400" b="1" dirty="0" err="1" smtClean="0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63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5613</TotalTime>
  <Words>111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ryuji</cp:lastModifiedBy>
  <cp:revision>51</cp:revision>
  <dcterms:created xsi:type="dcterms:W3CDTF">2012-03-24T06:33:59Z</dcterms:created>
  <dcterms:modified xsi:type="dcterms:W3CDTF">2017-11-21T06:41:16Z</dcterms:modified>
</cp:coreProperties>
</file>