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406" y="-13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95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50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6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14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5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48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9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ps.nagoya-u.ac.jp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699946" y="1234748"/>
            <a:ext cx="5348018" cy="92333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日時： </a:t>
            </a:r>
            <a:r>
              <a:rPr lang="en-US" altLang="ja-JP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2017</a:t>
            </a:r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年</a:t>
            </a:r>
            <a:r>
              <a:rPr lang="en-US" altLang="ja-JP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12</a:t>
            </a:r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月</a:t>
            </a:r>
            <a:r>
              <a:rPr lang="en-US" altLang="ja-JP" b="1" spc="50" dirty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1</a:t>
            </a:r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日（金曜日） </a:t>
            </a:r>
            <a:r>
              <a:rPr lang="en-US" altLang="ja-JP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17</a:t>
            </a:r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：</a:t>
            </a:r>
            <a:r>
              <a:rPr lang="en-US" altLang="ja-JP" b="1" spc="50" dirty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0</a:t>
            </a:r>
            <a:r>
              <a:rPr lang="en-US" altLang="ja-JP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0</a:t>
            </a:r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～</a:t>
            </a:r>
            <a:r>
              <a:rPr lang="en-US" altLang="ja-JP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18:30</a:t>
            </a:r>
          </a:p>
          <a:p>
            <a:pPr algn="ctr"/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場所：理学部南館セミナー室</a:t>
            </a:r>
            <a:endParaRPr lang="en-US" altLang="ja-JP" b="1" spc="50" dirty="0" smtClean="0">
              <a:ln w="11430"/>
              <a:solidFill>
                <a:schemeClr val="accent5">
                  <a:lumMod val="50000"/>
                </a:schemeClr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対象：大学院生・学部生（参加費無料・学部不問）</a:t>
            </a:r>
            <a:endParaRPr lang="en-US" altLang="ja-JP" b="1" spc="50" dirty="0" smtClean="0">
              <a:ln w="11430"/>
              <a:solidFill>
                <a:schemeClr val="accent5">
                  <a:lumMod val="50000"/>
                </a:schemeClr>
              </a:solidFill>
              <a:latin typeface="Impact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879" y="3143250"/>
            <a:ext cx="6858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-84878" y="520841"/>
            <a:ext cx="6947193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1" lang="ja-JP" altLang="en-US" sz="36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1" lang="en-US" altLang="ja-JP" sz="36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17</a:t>
            </a:r>
            <a:r>
              <a:rPr kumimoji="1" lang="ja-JP" altLang="en-US" sz="36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 創薬キャリアパスセミナー</a:t>
            </a:r>
            <a:endParaRPr kumimoji="1" lang="ja-JP" altLang="en-US" sz="3600" b="1" spc="50" dirty="0">
              <a:ln w="9525">
                <a:solidFill>
                  <a:schemeClr val="bg1"/>
                </a:solidFill>
              </a:ln>
              <a:solidFill>
                <a:schemeClr val="accent4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194" y="35496"/>
            <a:ext cx="6237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52400" dir="3600000" algn="tl" rotWithShape="0">
                    <a:schemeClr val="tx2">
                      <a:lumMod val="50000"/>
                    </a:schemeClr>
                  </a:outerShdw>
                </a:effectLst>
              </a:rPr>
              <a:t>名古屋大学　大学院 創薬科学研究科   主催</a:t>
            </a:r>
            <a:endParaRPr kumimoji="1" lang="ja-JP" alt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52400" dir="3600000" algn="tl" rotWithShape="0">
                  <a:schemeClr val="tx2">
                    <a:lumMod val="50000"/>
                  </a:schemeClr>
                </a:outerShdw>
              </a:effectLst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623720"/>
            <a:ext cx="168005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28492" y="3707904"/>
            <a:ext cx="2429508" cy="161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028" name="Picture 4" descr="名古屋大学大学院 創薬科学研究科 基盤創薬学専攻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0323" y="8702214"/>
            <a:ext cx="4176464" cy="411319"/>
          </a:xfrm>
          <a:prstGeom prst="rect">
            <a:avLst/>
          </a:prstGeom>
          <a:noFill/>
        </p:spPr>
      </p:pic>
      <p:sp>
        <p:nvSpPr>
          <p:cNvPr id="11" name="正方形/長方形 10"/>
          <p:cNvSpPr/>
          <p:nvPr/>
        </p:nvSpPr>
        <p:spPr>
          <a:xfrm>
            <a:off x="452186" y="4142411"/>
            <a:ext cx="4296369" cy="523220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愛知から世界に向けて働く</a:t>
            </a:r>
            <a:endParaRPr lang="en-US" altLang="ja-JP" sz="2800" b="1" spc="50" dirty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886948" y="4683598"/>
            <a:ext cx="5379999" cy="523220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専門的な企業で働く経験について</a:t>
            </a:r>
            <a:endParaRPr lang="en-US" altLang="ja-JP" sz="2800" b="1" spc="50" dirty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20688" y="2375173"/>
            <a:ext cx="5479311" cy="169277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ja-JP" altLang="en-US" sz="2400" dirty="0"/>
              <a:t>＜講演者＞</a:t>
            </a:r>
            <a:br>
              <a:rPr lang="ja-JP" altLang="en-US" sz="2400" dirty="0"/>
            </a:br>
            <a:r>
              <a:rPr lang="ja-JP" altLang="en-US" sz="2400" dirty="0"/>
              <a:t>竹本油脂株式</a:t>
            </a:r>
            <a:r>
              <a:rPr lang="ja-JP" altLang="en-US" sz="2400" dirty="0" smtClean="0"/>
              <a:t>会社</a:t>
            </a:r>
            <a:r>
              <a:rPr lang="ja-JP" altLang="en-US" sz="2400" dirty="0"/>
              <a:t/>
            </a:r>
            <a:br>
              <a:rPr lang="ja-JP" altLang="en-US" sz="2400" dirty="0"/>
            </a:br>
            <a:r>
              <a:rPr lang="ja-JP" altLang="en-US" sz="2400" dirty="0"/>
              <a:t>　</a:t>
            </a:r>
            <a:r>
              <a:rPr lang="ja-JP" altLang="en-US" sz="2400" dirty="0" smtClean="0"/>
              <a:t>・北原</a:t>
            </a:r>
            <a:r>
              <a:rPr lang="ja-JP" altLang="en-US" sz="2400" dirty="0"/>
              <a:t>　秀</a:t>
            </a:r>
            <a:r>
              <a:rPr lang="ja-JP" altLang="en-US" sz="2400" dirty="0" smtClean="0"/>
              <a:t>章 </a:t>
            </a:r>
            <a:r>
              <a:rPr lang="ja-JP" altLang="en-US" sz="2400" dirty="0"/>
              <a:t>様</a:t>
            </a:r>
            <a:r>
              <a:rPr lang="ja-JP" altLang="en-US" sz="2400" dirty="0"/>
              <a:t>　</a:t>
            </a:r>
            <a:r>
              <a:rPr lang="en-US" altLang="ja-JP" sz="2000" dirty="0" smtClean="0"/>
              <a:t>(</a:t>
            </a:r>
            <a:r>
              <a:rPr lang="ja-JP" altLang="en-US" sz="2000" dirty="0" smtClean="0"/>
              <a:t>研究開発部所属、名大</a:t>
            </a:r>
            <a:r>
              <a:rPr lang="en-US" altLang="ja-JP" sz="2000" dirty="0" smtClean="0"/>
              <a:t>OB)</a:t>
            </a:r>
            <a:r>
              <a:rPr lang="ja-JP" altLang="en-US" sz="2000" dirty="0"/>
              <a:t/>
            </a:r>
            <a:br>
              <a:rPr lang="ja-JP" altLang="en-US" sz="2000" dirty="0"/>
            </a:br>
            <a:r>
              <a:rPr lang="ja-JP" altLang="en-US" sz="2400" dirty="0"/>
              <a:t>　</a:t>
            </a:r>
            <a:r>
              <a:rPr lang="ja-JP" altLang="en-US" sz="2400" dirty="0" smtClean="0"/>
              <a:t>・</a:t>
            </a:r>
            <a:r>
              <a:rPr lang="ja-JP" altLang="en-US" sz="2400" dirty="0"/>
              <a:t>牧野　</a:t>
            </a:r>
            <a:r>
              <a:rPr lang="ja-JP" altLang="en-US" sz="2400" dirty="0" smtClean="0"/>
              <a:t>亜衣 様</a:t>
            </a:r>
            <a:r>
              <a:rPr lang="ja-JP" altLang="en-US" sz="2400" dirty="0"/>
              <a:t>　</a:t>
            </a:r>
            <a:r>
              <a:rPr lang="en-US" altLang="ja-JP" sz="2000" dirty="0" smtClean="0"/>
              <a:t>(</a:t>
            </a:r>
            <a:r>
              <a:rPr lang="ja-JP" altLang="en-US" sz="2000" dirty="0" smtClean="0"/>
              <a:t>研究開発部所属、名大</a:t>
            </a:r>
            <a:r>
              <a:rPr lang="en-US" altLang="ja-JP" sz="2000" dirty="0" smtClean="0"/>
              <a:t>OB)</a:t>
            </a:r>
          </a:p>
          <a:p>
            <a:endParaRPr lang="en-US" altLang="ja-JP" sz="8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679634" y="5206818"/>
            <a:ext cx="5472973" cy="954107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先輩は、どう考えて、どんな進路で</a:t>
            </a:r>
            <a:endParaRPr lang="en-US" altLang="ja-JP" sz="2800" b="1" spc="50" dirty="0" smtClean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  <a:p>
            <a:pPr algn="ctr"/>
            <a:r>
              <a:rPr lang="ja-JP" altLang="en-US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今の仕事にたどり着いたのか？</a:t>
            </a:r>
            <a:endParaRPr lang="en-US" altLang="ja-JP" sz="2800" b="1" spc="50" dirty="0" smtClean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90801" y="8460432"/>
            <a:ext cx="54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>
                <a:solidFill>
                  <a:srgbClr val="8064A2">
                    <a:lumMod val="50000"/>
                  </a:srgbClr>
                </a:solidFill>
              </a:rPr>
              <a:t>企画： 創薬科学研究科 加藤竜司 （</a:t>
            </a:r>
            <a:r>
              <a:rPr lang="en-US" altLang="ja-JP" sz="1400" b="1" dirty="0" err="1" smtClean="0">
                <a:solidFill>
                  <a:srgbClr val="8064A2">
                    <a:lumMod val="50000"/>
                  </a:srgbClr>
                </a:solidFill>
              </a:rPr>
              <a:t>kato-r@ps.nagoya-u.ac.jp</a:t>
            </a:r>
            <a:r>
              <a:rPr lang="en-US" altLang="ja-JP" sz="1400" b="1" dirty="0">
                <a:solidFill>
                  <a:srgbClr val="8064A2">
                    <a:lumMod val="50000"/>
                  </a:srgbClr>
                </a:solidFill>
              </a:rPr>
              <a:t>)</a:t>
            </a:r>
            <a:endParaRPr lang="ja-JP" altLang="en-US" sz="1400" b="1" dirty="0">
              <a:solidFill>
                <a:srgbClr val="8064A2">
                  <a:lumMod val="5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361" y="59220"/>
            <a:ext cx="590004" cy="43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正方形/長方形 16"/>
          <p:cNvSpPr/>
          <p:nvPr/>
        </p:nvSpPr>
        <p:spPr>
          <a:xfrm>
            <a:off x="1759348" y="6180292"/>
            <a:ext cx="3379451" cy="523220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聞いてみませんか</a:t>
            </a:r>
            <a:r>
              <a:rPr lang="ja-JP" altLang="en-US" sz="2800" b="1" spc="50" dirty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？</a:t>
            </a:r>
            <a:endParaRPr lang="en-US" altLang="ja-JP" sz="2800" b="1" spc="50" dirty="0" smtClean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11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7251</TotalTime>
  <Words>90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ryuji</dc:creator>
  <cp:lastModifiedBy>ryuji</cp:lastModifiedBy>
  <cp:revision>27</cp:revision>
  <dcterms:created xsi:type="dcterms:W3CDTF">2012-03-24T06:33:59Z</dcterms:created>
  <dcterms:modified xsi:type="dcterms:W3CDTF">2017-11-21T06:38:21Z</dcterms:modified>
</cp:coreProperties>
</file>