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2292" y="1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2017/1/26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2017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30</a:t>
            </a:r>
            <a:r>
              <a:rPr lang="ja-JP" altLang="en-US" b="1" dirty="0" smtClean="0">
                <a:latin typeface="+mn-ea"/>
              </a:rPr>
              <a:t>日（月曜日</a:t>
            </a:r>
            <a:r>
              <a:rPr lang="ja-JP" altLang="en-US" b="1" dirty="0" smtClean="0">
                <a:latin typeface="+mn-ea"/>
              </a:rPr>
              <a:t>） </a:t>
            </a:r>
            <a:r>
              <a:rPr lang="en-US" altLang="ja-JP" b="1" dirty="0" smtClean="0">
                <a:latin typeface="+mn-ea"/>
              </a:rPr>
              <a:t>17:00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18:00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</a:t>
            </a:r>
            <a:r>
              <a:rPr lang="en-US" altLang="ja-JP" b="1" dirty="0" smtClean="0">
                <a:latin typeface="+mn-ea"/>
              </a:rPr>
              <a:t>2</a:t>
            </a:r>
            <a:r>
              <a:rPr lang="ja-JP" altLang="en-US" b="1" dirty="0" smtClean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14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9811" y="2874460"/>
            <a:ext cx="6152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+mn-ea"/>
              </a:rPr>
              <a:t>17:00-18:00</a:t>
            </a:r>
            <a:r>
              <a:rPr lang="ja-JP" altLang="en-US" sz="2400" b="1" dirty="0" smtClean="0">
                <a:latin typeface="+mn-ea"/>
              </a:rPr>
              <a:t>　</a:t>
            </a:r>
            <a:endParaRPr lang="en-US" altLang="ja-JP" sz="2400" b="1" dirty="0" smtClean="0">
              <a:latin typeface="+mn-ea"/>
            </a:endParaRPr>
          </a:p>
          <a:p>
            <a:r>
              <a:rPr lang="ja-JP" altLang="en-US" sz="2400" b="1" dirty="0" smtClean="0">
                <a:latin typeface="+mn-ea"/>
              </a:rPr>
              <a:t>　　　</a:t>
            </a:r>
            <a:r>
              <a:rPr lang="ja-JP" altLang="en-US" sz="2400" b="1" dirty="0" smtClean="0">
                <a:latin typeface="+mn-ea"/>
              </a:rPr>
              <a:t>株式会社　日本触媒</a:t>
            </a:r>
            <a:endParaRPr lang="en-US" altLang="zh-CN" sz="2400" b="1" dirty="0">
              <a:latin typeface="+mn-ea"/>
            </a:endParaRPr>
          </a:p>
          <a:p>
            <a:pPr>
              <a:tabLst>
                <a:tab pos="3590925" algn="l"/>
              </a:tabLst>
            </a:pPr>
            <a:r>
              <a:rPr lang="ja-JP" altLang="en-US" sz="2400" b="1" dirty="0" smtClean="0">
                <a:latin typeface="+mn-ea"/>
              </a:rPr>
              <a:t>　　　　</a:t>
            </a:r>
            <a:r>
              <a:rPr lang="ja-JP" altLang="en-US" sz="2400" dirty="0"/>
              <a:t>基盤技術</a:t>
            </a:r>
            <a:r>
              <a:rPr lang="ja-JP" altLang="en-US" sz="2400" dirty="0" smtClean="0"/>
              <a:t>研究所　　　　植田</a:t>
            </a:r>
            <a:r>
              <a:rPr lang="ja-JP" altLang="en-US" sz="2400" dirty="0"/>
              <a:t>桐</a:t>
            </a:r>
            <a:r>
              <a:rPr lang="ja-JP" altLang="en-US" sz="2400" dirty="0" smtClean="0"/>
              <a:t>加様</a:t>
            </a:r>
            <a:endParaRPr lang="en-US" altLang="ja-JP" sz="2400" b="1" dirty="0" smtClean="0">
              <a:latin typeface="+mn-ea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287223" y="2405309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8369" y="5558559"/>
            <a:ext cx="5115503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20654</TotalTime>
  <Words>104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ryuji</cp:lastModifiedBy>
  <cp:revision>49</cp:revision>
  <dcterms:created xsi:type="dcterms:W3CDTF">2012-03-24T06:33:59Z</dcterms:created>
  <dcterms:modified xsi:type="dcterms:W3CDTF">2017-01-25T23:29:38Z</dcterms:modified>
</cp:coreProperties>
</file>