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2016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21</a:t>
            </a:r>
            <a:r>
              <a:rPr lang="ja-JP" altLang="en-US" b="1" dirty="0" smtClean="0">
                <a:latin typeface="+mn-ea"/>
              </a:rPr>
              <a:t>日（水曜日） </a:t>
            </a:r>
            <a:r>
              <a:rPr lang="en-US" altLang="ja-JP" b="1" dirty="0" smtClean="0">
                <a:latin typeface="+mn-ea"/>
              </a:rPr>
              <a:t>16:00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18:00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13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0263" y="2640100"/>
            <a:ext cx="70911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+mn-ea"/>
              </a:rPr>
              <a:t>16:00-17:00</a:t>
            </a:r>
            <a:r>
              <a:rPr lang="ja-JP" altLang="en-US" sz="1600" b="1" dirty="0" smtClean="0">
                <a:latin typeface="+mn-ea"/>
              </a:rPr>
              <a:t>　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　　　</a:t>
            </a:r>
            <a:r>
              <a:rPr lang="zh-CN" altLang="en-US" sz="1600" b="1" dirty="0" smtClean="0">
                <a:latin typeface="+mn-ea"/>
              </a:rPr>
              <a:t>竹本</a:t>
            </a:r>
            <a:r>
              <a:rPr lang="zh-CN" altLang="en-US" sz="1600" b="1" dirty="0">
                <a:latin typeface="+mn-ea"/>
              </a:rPr>
              <a:t>油脂株式</a:t>
            </a:r>
            <a:r>
              <a:rPr lang="zh-CN" altLang="en-US" sz="1600" b="1" dirty="0" smtClean="0">
                <a:latin typeface="+mn-ea"/>
              </a:rPr>
              <a:t>会社</a:t>
            </a:r>
            <a:endParaRPr lang="en-US" altLang="zh-CN" sz="1600" b="1" dirty="0">
              <a:latin typeface="+mn-ea"/>
            </a:endParaRPr>
          </a:p>
          <a:p>
            <a:pPr>
              <a:tabLst>
                <a:tab pos="3590925" algn="l"/>
              </a:tabLst>
            </a:pPr>
            <a:r>
              <a:rPr lang="ja-JP" altLang="en-US" sz="1600" b="1" dirty="0" smtClean="0">
                <a:latin typeface="+mn-ea"/>
              </a:rPr>
              <a:t>　　　　</a:t>
            </a:r>
            <a:r>
              <a:rPr lang="ja-JP" altLang="en-US" sz="1600" b="1" dirty="0"/>
              <a:t>総務　</a:t>
            </a:r>
            <a:r>
              <a:rPr lang="en-US" altLang="ja-JP" sz="1600" b="1" dirty="0" smtClean="0">
                <a:latin typeface="+mn-ea"/>
              </a:rPr>
              <a:t>	</a:t>
            </a:r>
            <a:r>
              <a:rPr lang="ja-JP" altLang="en-US" sz="1600" b="1" dirty="0" smtClean="0">
                <a:latin typeface="+mn-ea"/>
              </a:rPr>
              <a:t>近藤有里 </a:t>
            </a:r>
            <a:r>
              <a:rPr lang="ja-JP" altLang="en-US" sz="1600" b="1" dirty="0">
                <a:latin typeface="+mn-ea"/>
              </a:rPr>
              <a:t>様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　　　　　　　　　</a:t>
            </a:r>
            <a:r>
              <a:rPr lang="ja-JP" altLang="en-US" sz="1400" dirty="0" smtClean="0">
                <a:latin typeface="+mn-ea"/>
              </a:rPr>
              <a:t>（</a:t>
            </a:r>
            <a:r>
              <a:rPr lang="en-US" altLang="ja-JP" sz="1400" dirty="0" smtClean="0">
                <a:latin typeface="+mn-ea"/>
              </a:rPr>
              <a:t>2009</a:t>
            </a:r>
            <a:r>
              <a:rPr lang="ja-JP" altLang="en-US" sz="1400" dirty="0" smtClean="0">
                <a:latin typeface="+mn-ea"/>
              </a:rPr>
              <a:t>年度卒</a:t>
            </a:r>
            <a:r>
              <a:rPr lang="ja-JP" altLang="en-US" sz="1400" dirty="0">
                <a:latin typeface="+mn-ea"/>
              </a:rPr>
              <a:t>：名古屋大学大学生命農学研究科　修了生）</a:t>
            </a:r>
            <a:endParaRPr lang="en-US" altLang="ja-JP" sz="1400" dirty="0">
              <a:latin typeface="+mn-ea"/>
            </a:endParaRPr>
          </a:p>
          <a:p>
            <a:pPr>
              <a:tabLst>
                <a:tab pos="3590925" algn="l"/>
              </a:tabLst>
            </a:pPr>
            <a:r>
              <a:rPr lang="ja-JP" altLang="en-US" sz="1600" b="1" dirty="0" smtClean="0">
                <a:latin typeface="+mn-ea"/>
              </a:rPr>
              <a:t>　　　　</a:t>
            </a:r>
            <a:r>
              <a:rPr lang="ja-JP" altLang="en-US" sz="1600" b="1" dirty="0" smtClean="0"/>
              <a:t>第四</a:t>
            </a:r>
            <a:r>
              <a:rPr lang="ja-JP" altLang="en-US" sz="1600" b="1" dirty="0"/>
              <a:t>事業部　研究</a:t>
            </a:r>
            <a:r>
              <a:rPr lang="ja-JP" altLang="en-US" sz="1600" b="1" dirty="0" smtClean="0"/>
              <a:t>開発部</a:t>
            </a:r>
            <a:r>
              <a:rPr lang="en-US" altLang="ja-JP" sz="1600" b="1" dirty="0">
                <a:latin typeface="+mn-ea"/>
              </a:rPr>
              <a:t>	</a:t>
            </a:r>
            <a:r>
              <a:rPr lang="ja-JP" altLang="en-US" sz="1600" b="1" dirty="0" smtClean="0">
                <a:latin typeface="+mn-ea"/>
              </a:rPr>
              <a:t>牧野亜衣</a:t>
            </a:r>
            <a:r>
              <a:rPr lang="ja-JP" altLang="en-US" sz="1400" b="1" dirty="0" smtClean="0">
                <a:latin typeface="+mn-ea"/>
              </a:rPr>
              <a:t>　様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　　　　　　　　　</a:t>
            </a:r>
            <a:r>
              <a:rPr lang="ja-JP" altLang="en-US" sz="1400" dirty="0" smtClean="0">
                <a:latin typeface="+mn-ea"/>
              </a:rPr>
              <a:t>（</a:t>
            </a:r>
            <a:r>
              <a:rPr lang="en-US" altLang="ja-JP" sz="1400" dirty="0" smtClean="0">
                <a:latin typeface="+mn-ea"/>
              </a:rPr>
              <a:t>2014</a:t>
            </a:r>
            <a:r>
              <a:rPr lang="ja-JP" altLang="en-US" sz="1400" dirty="0" smtClean="0">
                <a:latin typeface="+mn-ea"/>
              </a:rPr>
              <a:t>年度名古屋大学創薬科学研究科　修了生）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　</a:t>
            </a:r>
            <a:r>
              <a:rPr lang="ja-JP" altLang="en-US" sz="1600" b="1" dirty="0" smtClean="0">
                <a:latin typeface="+mn-ea"/>
              </a:rPr>
              <a:t>　　　　　　　　　　　　　　　</a:t>
            </a:r>
            <a:endParaRPr lang="en-US" altLang="ja-JP" sz="1600" b="1" dirty="0" smtClean="0">
              <a:latin typeface="+mn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42549" y="2193367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253244" y="4143434"/>
            <a:ext cx="72802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+mn-ea"/>
              </a:rPr>
              <a:t>17:00-18:00</a:t>
            </a:r>
          </a:p>
          <a:p>
            <a:r>
              <a:rPr lang="ja-JP" altLang="en-US" sz="1600" b="1" dirty="0">
                <a:latin typeface="+mn-ea"/>
              </a:rPr>
              <a:t>　　　</a:t>
            </a:r>
            <a:r>
              <a:rPr lang="ja-JP" altLang="en-US" sz="1600" b="1" dirty="0" smtClean="0">
                <a:latin typeface="+mn-ea"/>
              </a:rPr>
              <a:t>株式会社ナリス</a:t>
            </a:r>
            <a:r>
              <a:rPr lang="ja-JP" altLang="en-US" sz="1600" b="1" dirty="0" smtClean="0">
                <a:latin typeface="+mn-ea"/>
              </a:rPr>
              <a:t>化粧品</a:t>
            </a:r>
            <a:r>
              <a:rPr lang="ja-JP" altLang="en-US" sz="1600" b="1" dirty="0">
                <a:latin typeface="+mn-ea"/>
              </a:rPr>
              <a:t>　</a:t>
            </a:r>
            <a:endParaRPr lang="en-US" altLang="ja-JP" sz="1600" b="1" dirty="0" smtClean="0">
              <a:latin typeface="+mn-ea"/>
            </a:endParaRPr>
          </a:p>
          <a:p>
            <a:pPr>
              <a:tabLst>
                <a:tab pos="3495675" algn="l"/>
              </a:tabLst>
            </a:pPr>
            <a:r>
              <a:rPr lang="ja-JP" altLang="en-US" sz="1600" b="1" dirty="0" smtClean="0">
                <a:latin typeface="+mn-ea"/>
              </a:rPr>
              <a:t>　　　研究</a:t>
            </a:r>
            <a:r>
              <a:rPr lang="ja-JP" altLang="en-US" sz="1600" b="1" dirty="0">
                <a:latin typeface="+mn-ea"/>
              </a:rPr>
              <a:t>開発部 </a:t>
            </a:r>
            <a:r>
              <a:rPr lang="ja-JP" altLang="en-US" sz="1600" b="1" dirty="0" smtClean="0">
                <a:latin typeface="+mn-ea"/>
              </a:rPr>
              <a:t>開発課</a:t>
            </a:r>
            <a:r>
              <a:rPr lang="en-US" altLang="ja-JP" sz="1600" b="1" dirty="0">
                <a:latin typeface="+mn-ea"/>
              </a:rPr>
              <a:t>	</a:t>
            </a:r>
            <a:r>
              <a:rPr lang="ja-JP" altLang="en-US" sz="1600" b="1" dirty="0" smtClean="0">
                <a:latin typeface="+mn-ea"/>
              </a:rPr>
              <a:t>鞍本 </a:t>
            </a:r>
            <a:r>
              <a:rPr lang="ja-JP" altLang="en-US" sz="1600" b="1" dirty="0">
                <a:latin typeface="+mn-ea"/>
              </a:rPr>
              <a:t>克</a:t>
            </a:r>
            <a:r>
              <a:rPr lang="ja-JP" altLang="en-US" sz="1600" b="1" dirty="0" smtClean="0">
                <a:latin typeface="+mn-ea"/>
              </a:rPr>
              <a:t>真　様</a:t>
            </a:r>
            <a:endParaRPr lang="ja-JP" altLang="en-US" sz="1600" b="1" dirty="0">
              <a:latin typeface="+mn-ea"/>
            </a:endParaRPr>
          </a:p>
          <a:p>
            <a:r>
              <a:rPr lang="ja-JP" altLang="en-US" sz="1400" b="1" dirty="0">
                <a:latin typeface="+mn-ea"/>
              </a:rPr>
              <a:t>　　　</a:t>
            </a:r>
            <a:r>
              <a:rPr lang="ja-JP" altLang="en-US" sz="1400" b="1" dirty="0" smtClean="0">
                <a:latin typeface="+mn-ea"/>
              </a:rPr>
              <a:t>　　　　　　　</a:t>
            </a:r>
            <a:r>
              <a:rPr lang="ja-JP" altLang="en-US" sz="1400" dirty="0" smtClean="0">
                <a:latin typeface="+mn-ea"/>
              </a:rPr>
              <a:t>（</a:t>
            </a:r>
            <a:r>
              <a:rPr lang="en-US" altLang="ja-JP" sz="1400" dirty="0" smtClean="0">
                <a:latin typeface="+mn-ea"/>
              </a:rPr>
              <a:t>2012</a:t>
            </a:r>
            <a:r>
              <a:rPr lang="ja-JP" altLang="en-US" sz="1400" dirty="0" smtClean="0">
                <a:latin typeface="+mn-ea"/>
              </a:rPr>
              <a:t>年度卒：</a:t>
            </a:r>
            <a:r>
              <a:rPr lang="ja-JP" altLang="en-US" sz="1400" dirty="0">
                <a:latin typeface="+mn-ea"/>
              </a:rPr>
              <a:t>名古屋</a:t>
            </a:r>
            <a:r>
              <a:rPr lang="ja-JP" altLang="en-US" sz="1400" dirty="0" smtClean="0">
                <a:latin typeface="+mn-ea"/>
              </a:rPr>
              <a:t>大学大学生命農学研究科　修了生）</a:t>
            </a:r>
            <a:endParaRPr lang="en-US" altLang="ja-JP" sz="1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20649</TotalTime>
  <Words>107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宋体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47</cp:revision>
  <dcterms:created xsi:type="dcterms:W3CDTF">2012-03-24T06:33:59Z</dcterms:created>
  <dcterms:modified xsi:type="dcterms:W3CDTF">2016-12-05T20:17:11Z</dcterms:modified>
</cp:coreProperties>
</file>