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887" r:id="rId2"/>
    <p:sldId id="886" r:id="rId3"/>
  </p:sldIdLst>
  <p:sldSz cx="10287000" cy="6858000" type="35mm"/>
  <p:notesSz cx="6858000" cy="10287000"/>
  <p:kinsoku lang="ja-JP" invalStChars="、。，．・：；？！゛゜ヽヾゝゞ々ー’”）〕］｝〉》」』】°‰′″℃％ぁぃぅぇぉっゃゅょゎァィゥェォッャュョヮヵヶ!%),.:;?]}｡｣､･ｧｨｩｪｫｬｭｮｯｰﾞﾟ" invalEndChars="‘“（〔［｛〈《「『【￥＄$([\{｢"/>
  <p:defaultTextStyle>
    <a:defPPr>
      <a:defRPr lang="ja-JP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kumimoji="1" kern="1200">
        <a:solidFill>
          <a:schemeClr val="accent2"/>
        </a:solidFill>
        <a:latin typeface="Helvetica" charset="0"/>
        <a:ea typeface="Osaka" charset="0"/>
        <a:cs typeface="Osaka" charset="0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kumimoji="1" kern="1200">
        <a:solidFill>
          <a:schemeClr val="accent2"/>
        </a:solidFill>
        <a:latin typeface="Helvetica" charset="0"/>
        <a:ea typeface="Osaka" charset="0"/>
        <a:cs typeface="Osaka" charset="0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kumimoji="1" kern="1200">
        <a:solidFill>
          <a:schemeClr val="accent2"/>
        </a:solidFill>
        <a:latin typeface="Helvetica" charset="0"/>
        <a:ea typeface="Osaka" charset="0"/>
        <a:cs typeface="Osaka" charset="0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kumimoji="1" kern="1200">
        <a:solidFill>
          <a:schemeClr val="accent2"/>
        </a:solidFill>
        <a:latin typeface="Helvetica" charset="0"/>
        <a:ea typeface="Osaka" charset="0"/>
        <a:cs typeface="Osaka" charset="0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kumimoji="1" kern="1200">
        <a:solidFill>
          <a:schemeClr val="accent2"/>
        </a:solidFill>
        <a:latin typeface="Helvetica" charset="0"/>
        <a:ea typeface="Osaka" charset="0"/>
        <a:cs typeface="Osaka" charset="0"/>
      </a:defRPr>
    </a:lvl5pPr>
    <a:lvl6pPr marL="2286000" algn="l" defTabSz="457200" rtl="0" eaLnBrk="1" latinLnBrk="0" hangingPunct="1">
      <a:defRPr kumimoji="1" kern="1200">
        <a:solidFill>
          <a:schemeClr val="accent2"/>
        </a:solidFill>
        <a:latin typeface="Helvetica" charset="0"/>
        <a:ea typeface="Osaka" charset="0"/>
        <a:cs typeface="Osaka" charset="0"/>
      </a:defRPr>
    </a:lvl6pPr>
    <a:lvl7pPr marL="2743200" algn="l" defTabSz="457200" rtl="0" eaLnBrk="1" latinLnBrk="0" hangingPunct="1">
      <a:defRPr kumimoji="1" kern="1200">
        <a:solidFill>
          <a:schemeClr val="accent2"/>
        </a:solidFill>
        <a:latin typeface="Helvetica" charset="0"/>
        <a:ea typeface="Osaka" charset="0"/>
        <a:cs typeface="Osaka" charset="0"/>
      </a:defRPr>
    </a:lvl7pPr>
    <a:lvl8pPr marL="3200400" algn="l" defTabSz="457200" rtl="0" eaLnBrk="1" latinLnBrk="0" hangingPunct="1">
      <a:defRPr kumimoji="1" kern="1200">
        <a:solidFill>
          <a:schemeClr val="accent2"/>
        </a:solidFill>
        <a:latin typeface="Helvetica" charset="0"/>
        <a:ea typeface="Osaka" charset="0"/>
        <a:cs typeface="Osaka" charset="0"/>
      </a:defRPr>
    </a:lvl8pPr>
    <a:lvl9pPr marL="3657600" algn="l" defTabSz="457200" rtl="0" eaLnBrk="1" latinLnBrk="0" hangingPunct="1">
      <a:defRPr kumimoji="1" kern="1200">
        <a:solidFill>
          <a:schemeClr val="accent2"/>
        </a:solidFill>
        <a:latin typeface="Helvetica" charset="0"/>
        <a:ea typeface="Osaka" charset="0"/>
        <a:cs typeface="Osak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05238"/>
    <a:srgbClr val="C1CEFF"/>
    <a:srgbClr val="F7F7F7"/>
    <a:srgbClr val="E3BEFF"/>
    <a:srgbClr val="D5EBE3"/>
    <a:srgbClr val="DDF3EB"/>
    <a:srgbClr val="C0FEF9"/>
    <a:srgbClr val="C8FEC8"/>
    <a:srgbClr val="FCF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32787"/>
    <p:restoredTop sz="90929"/>
  </p:normalViewPr>
  <p:slideViewPr>
    <p:cSldViewPr snapToGrid="0">
      <p:cViewPr varScale="1">
        <p:scale>
          <a:sx n="150" d="100"/>
          <a:sy n="150" d="100"/>
        </p:scale>
        <p:origin x="-448" y="-112"/>
      </p:cViewPr>
      <p:guideLst>
        <p:guide orient="horz" pos="2159"/>
        <p:guide orient="horz" pos="263"/>
        <p:guide orient="horz" pos="4232"/>
        <p:guide pos="3242"/>
        <p:guide pos="63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-2048" y="-128"/>
      </p:cViewPr>
      <p:guideLst>
        <p:guide orient="horz" pos="324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6413" y="9809163"/>
            <a:ext cx="766762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1CE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868" tIns="41433" rIns="82868" bIns="41433">
            <a:spAutoFit/>
          </a:bodyPr>
          <a:lstStyle/>
          <a:p>
            <a:pPr defTabSz="823913"/>
            <a:r>
              <a:rPr lang="en-US" altLang="ja-JP" sz="1300">
                <a:solidFill>
                  <a:schemeClr val="tx1"/>
                </a:solidFill>
              </a:rPr>
              <a:t>Page </a:t>
            </a:r>
            <a:fld id="{5256F031-4649-C54B-91CA-C2C345FFA64F}" type="slidenum">
              <a:rPr lang="en-US" altLang="ja-JP" sz="1300">
                <a:solidFill>
                  <a:schemeClr val="tx1"/>
                </a:solidFill>
              </a:rPr>
              <a:pPr defTabSz="823913"/>
              <a:t>‹#›</a:t>
            </a:fld>
            <a:endParaRPr lang="en-US" altLang="ja-JP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640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30538" y="9809163"/>
            <a:ext cx="8001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1CE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868" tIns="41433" rIns="82868" bIns="41433">
            <a:spAutoFit/>
          </a:bodyPr>
          <a:lstStyle/>
          <a:p>
            <a:pPr defTabSz="823913"/>
            <a:r>
              <a:rPr lang="en-US" altLang="ja-JP" sz="1300">
                <a:solidFill>
                  <a:schemeClr val="tx1"/>
                </a:solidFill>
              </a:rPr>
              <a:t>Page </a:t>
            </a:r>
            <a:fld id="{6DBF3E44-6753-1446-B486-867D6C8F0648}" type="slidenum">
              <a:rPr lang="en-US" altLang="ja-JP" sz="1300">
                <a:solidFill>
                  <a:schemeClr val="tx1"/>
                </a:solidFill>
              </a:rPr>
              <a:pPr defTabSz="823913"/>
              <a:t>‹#›</a:t>
            </a:fld>
            <a:endParaRPr lang="en-US" altLang="ja-JP" sz="130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9775" y="908050"/>
            <a:ext cx="5386388" cy="35925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884738"/>
            <a:ext cx="5029200" cy="463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1CE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7839" tIns="43091" rIns="87839" bIns="430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Body Text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099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30263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Helvetica" charset="0"/>
        <a:ea typeface="Osaka" charset="0"/>
        <a:cs typeface="Osaka" charset="0"/>
      </a:defRPr>
    </a:lvl1pPr>
    <a:lvl2pPr marL="414338" algn="l" defTabSz="830263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Helvetica" charset="0"/>
        <a:ea typeface="Osaka" charset="0"/>
        <a:cs typeface="Osaka" charset="0"/>
      </a:defRPr>
    </a:lvl2pPr>
    <a:lvl3pPr marL="830263" algn="l" defTabSz="830263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Helvetica" charset="0"/>
        <a:ea typeface="Osaka" charset="0"/>
        <a:cs typeface="Osaka" charset="0"/>
      </a:defRPr>
    </a:lvl3pPr>
    <a:lvl4pPr marL="1244600" algn="l" defTabSz="830263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Helvetica" charset="0"/>
        <a:ea typeface="Osaka" charset="0"/>
        <a:cs typeface="Osaka" charset="0"/>
      </a:defRPr>
    </a:lvl4pPr>
    <a:lvl5pPr marL="1660525" algn="l" defTabSz="830263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Helvetica" charset="0"/>
        <a:ea typeface="Osaka" charset="0"/>
        <a:cs typeface="Osaka" charset="0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9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38188" y="908050"/>
            <a:ext cx="5389562" cy="3592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49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884738"/>
            <a:ext cx="5029200" cy="4630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38188" y="908050"/>
            <a:ext cx="5389562" cy="3592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04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884738"/>
            <a:ext cx="5029200" cy="4630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379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1600200"/>
            <a:ext cx="92583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635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304800"/>
            <a:ext cx="2314575" cy="58213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304800"/>
            <a:ext cx="6791325" cy="5821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827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4350" y="1600200"/>
            <a:ext cx="92583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247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3631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004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603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434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56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0231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114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62100" y="304800"/>
            <a:ext cx="7162800" cy="539750"/>
          </a:xfrm>
          <a:prstGeom prst="rect">
            <a:avLst/>
          </a:prstGeom>
          <a:solidFill>
            <a:srgbClr val="FAFD00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8626475" y="6513513"/>
            <a:ext cx="1841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8FEC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Helvetica" charset="0"/>
          <a:ea typeface="Osaka" charset="0"/>
          <a:cs typeface="Osaka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Helvetica" charset="0"/>
          <a:ea typeface="Osaka" charset="0"/>
          <a:cs typeface="Osaka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Helvetica" charset="0"/>
          <a:ea typeface="Osaka" charset="0"/>
          <a:cs typeface="Osaka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Helvetica" charset="0"/>
          <a:ea typeface="Osaka" charset="0"/>
          <a:cs typeface="Osaka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Helvetica" charset="0"/>
          <a:ea typeface="Osaka" charset="0"/>
          <a:cs typeface="Osaka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Helvetica" charset="0"/>
          <a:ea typeface="Osaka" charset="0"/>
          <a:cs typeface="Osaka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Helvetica" charset="0"/>
          <a:ea typeface="Osaka" charset="0"/>
          <a:cs typeface="Osaka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Helvetica" charset="0"/>
          <a:ea typeface="Osaka" charset="0"/>
          <a:cs typeface="Osaka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Char char="•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Char char="–"/>
        <a:defRPr kumimoji="1" b="1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Char char="»"/>
        <a:defRPr kumimoji="1" b="1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Char char="•"/>
        <a:defRPr kumimoji="1" sz="1400" b="1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Char char="–"/>
        <a:defRPr kumimoji="1" sz="1400" b="1">
          <a:solidFill>
            <a:schemeClr val="tx1"/>
          </a:solidFill>
          <a:latin typeface="+mn-lt"/>
          <a:ea typeface="+mn-ea"/>
          <a:cs typeface="+mn-cs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Char char="–"/>
        <a:defRPr kumimoji="1" sz="1400" b="1">
          <a:solidFill>
            <a:schemeClr val="tx1"/>
          </a:solidFill>
          <a:latin typeface="+mn-lt"/>
          <a:ea typeface="+mn-ea"/>
          <a:cs typeface="+mn-cs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Char char="–"/>
        <a:defRPr kumimoji="1" sz="1400" b="1">
          <a:solidFill>
            <a:schemeClr val="tx1"/>
          </a:solidFill>
          <a:latin typeface="+mn-lt"/>
          <a:ea typeface="+mn-ea"/>
          <a:cs typeface="+mn-cs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Char char="–"/>
        <a:defRPr kumimoji="1" sz="1400" b="1">
          <a:solidFill>
            <a:schemeClr val="tx1"/>
          </a:solidFill>
          <a:latin typeface="+mn-lt"/>
          <a:ea typeface="+mn-ea"/>
          <a:cs typeface="+mn-cs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Char char="–"/>
        <a:defRPr kumimoji="1" sz="1400" b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0" name="Rectangle 2"/>
          <p:cNvSpPr>
            <a:spLocks noChangeArrowheads="1"/>
          </p:cNvSpPr>
          <p:nvPr/>
        </p:nvSpPr>
        <p:spPr bwMode="auto">
          <a:xfrm>
            <a:off x="3387725" y="1357313"/>
            <a:ext cx="3517900" cy="2314575"/>
          </a:xfrm>
          <a:prstGeom prst="rect">
            <a:avLst/>
          </a:prstGeom>
          <a:solidFill>
            <a:schemeClr val="hlink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endParaRPr lang="ja-JP" altLang="en-US" b="1"/>
          </a:p>
        </p:txBody>
      </p:sp>
      <p:sp>
        <p:nvSpPr>
          <p:cNvPr id="1148934" name="Text Box 6"/>
          <p:cNvSpPr txBox="1">
            <a:spLocks noChangeArrowheads="1"/>
          </p:cNvSpPr>
          <p:nvPr/>
        </p:nvSpPr>
        <p:spPr bwMode="auto">
          <a:xfrm>
            <a:off x="3471264" y="4087813"/>
            <a:ext cx="3365109" cy="485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1400" dirty="0" smtClean="0"/>
              <a:t>#####</a:t>
            </a: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A. </a:t>
            </a:r>
            <a:r>
              <a:rPr lang="en-US" altLang="ja-JP" sz="1400" dirty="0" err="1" smtClean="0">
                <a:solidFill>
                  <a:schemeClr val="tx1"/>
                </a:solidFill>
              </a:rPr>
              <a:t>Bcdef</a:t>
            </a:r>
            <a:r>
              <a:rPr lang="en-US" altLang="ja-JP" sz="1400" dirty="0" smtClean="0">
                <a:solidFill>
                  <a:schemeClr val="tx1"/>
                </a:solidFill>
              </a:rPr>
              <a:t> </a:t>
            </a:r>
            <a:r>
              <a:rPr lang="en-US" altLang="ja-JP" sz="1400" i="1" dirty="0" smtClean="0">
                <a:solidFill>
                  <a:schemeClr val="tx1"/>
                </a:solidFill>
              </a:rPr>
              <a:t>et al</a:t>
            </a:r>
            <a:r>
              <a:rPr lang="en-US" altLang="ja-JP" sz="1400" dirty="0" smtClean="0">
                <a:solidFill>
                  <a:schemeClr val="tx1"/>
                </a:solidFill>
              </a:rPr>
              <a:t>., </a:t>
            </a:r>
            <a:r>
              <a:rPr lang="en-US" altLang="ja-JP" sz="1400" i="1" dirty="0" smtClean="0">
                <a:solidFill>
                  <a:schemeClr val="tx1"/>
                </a:solidFill>
              </a:rPr>
              <a:t>Journal</a:t>
            </a:r>
            <a:r>
              <a:rPr lang="en-US" altLang="ja-JP" sz="1400" dirty="0" smtClean="0">
                <a:solidFill>
                  <a:schemeClr val="tx1"/>
                </a:solidFill>
              </a:rPr>
              <a:t>, </a:t>
            </a:r>
            <a:r>
              <a:rPr lang="en-US" altLang="ja-JP" sz="1400" b="1" dirty="0" err="1" smtClean="0">
                <a:solidFill>
                  <a:schemeClr val="tx1"/>
                </a:solidFill>
              </a:rPr>
              <a:t>vol</a:t>
            </a:r>
            <a:r>
              <a:rPr lang="en-US" altLang="ja-JP" sz="1400" dirty="0" smtClean="0">
                <a:solidFill>
                  <a:schemeClr val="tx1"/>
                </a:solidFill>
              </a:rPr>
              <a:t>, page (year)</a:t>
            </a:r>
          </a:p>
        </p:txBody>
      </p:sp>
      <p:sp>
        <p:nvSpPr>
          <p:cNvPr id="1148938" name="Rectangle 10"/>
          <p:cNvSpPr>
            <a:spLocks noChangeArrowheads="1"/>
          </p:cNvSpPr>
          <p:nvPr/>
        </p:nvSpPr>
        <p:spPr bwMode="auto">
          <a:xfrm>
            <a:off x="2351088" y="355600"/>
            <a:ext cx="5592762" cy="585788"/>
          </a:xfrm>
          <a:prstGeom prst="rect">
            <a:avLst/>
          </a:prstGeom>
          <a:noFill/>
          <a:ln>
            <a:noFill/>
          </a:ln>
          <a:effectLst>
            <a:outerShdw blurRad="63500"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C5C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3600" b="1">
                <a:solidFill>
                  <a:schemeClr val="tx1"/>
                </a:solidFill>
              </a:rPr>
              <a:t>Synthetic Studies on ###</a:t>
            </a:r>
          </a:p>
        </p:txBody>
      </p:sp>
      <p:grpSp>
        <p:nvGrpSpPr>
          <p:cNvPr id="1148940" name="Group 12"/>
          <p:cNvGrpSpPr>
            <a:grpSpLocks/>
          </p:cNvGrpSpPr>
          <p:nvPr/>
        </p:nvGrpSpPr>
        <p:grpSpPr bwMode="auto">
          <a:xfrm>
            <a:off x="10287000" y="873125"/>
            <a:ext cx="328613" cy="5111750"/>
            <a:chOff x="6240" y="576"/>
            <a:chExt cx="207" cy="3220"/>
          </a:xfrm>
        </p:grpSpPr>
        <p:sp>
          <p:nvSpPr>
            <p:cNvPr id="1148941" name="Oval 13"/>
            <p:cNvSpPr>
              <a:spLocks noChangeArrowheads="1"/>
            </p:cNvSpPr>
            <p:nvPr/>
          </p:nvSpPr>
          <p:spPr bwMode="auto">
            <a:xfrm>
              <a:off x="6240" y="3297"/>
              <a:ext cx="206" cy="196"/>
            </a:xfrm>
            <a:prstGeom prst="ellipse">
              <a:avLst/>
            </a:prstGeom>
            <a:solidFill>
              <a:srgbClr val="F7F7F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48942" name="Oval 14"/>
            <p:cNvSpPr>
              <a:spLocks noChangeArrowheads="1"/>
            </p:cNvSpPr>
            <p:nvPr/>
          </p:nvSpPr>
          <p:spPr bwMode="auto">
            <a:xfrm>
              <a:off x="6240" y="3600"/>
              <a:ext cx="207" cy="196"/>
            </a:xfrm>
            <a:prstGeom prst="ellipse">
              <a:avLst/>
            </a:prstGeom>
            <a:solidFill>
              <a:srgbClr val="C1CE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48943" name="Oval 15"/>
            <p:cNvSpPr>
              <a:spLocks noChangeArrowheads="1"/>
            </p:cNvSpPr>
            <p:nvPr/>
          </p:nvSpPr>
          <p:spPr bwMode="auto">
            <a:xfrm>
              <a:off x="6240" y="2995"/>
              <a:ext cx="207" cy="196"/>
            </a:xfrm>
            <a:prstGeom prst="ellipse">
              <a:avLst/>
            </a:prstGeom>
            <a:solidFill>
              <a:srgbClr val="E3BE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48944" name="Oval 16"/>
            <p:cNvSpPr>
              <a:spLocks noChangeArrowheads="1"/>
            </p:cNvSpPr>
            <p:nvPr/>
          </p:nvSpPr>
          <p:spPr bwMode="auto">
            <a:xfrm>
              <a:off x="6240" y="2088"/>
              <a:ext cx="207" cy="196"/>
            </a:xfrm>
            <a:prstGeom prst="ellipse">
              <a:avLst/>
            </a:prstGeom>
            <a:solidFill>
              <a:srgbClr val="C0FEF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48945" name="Oval 17"/>
            <p:cNvSpPr>
              <a:spLocks noChangeArrowheads="1"/>
            </p:cNvSpPr>
            <p:nvPr/>
          </p:nvSpPr>
          <p:spPr bwMode="auto">
            <a:xfrm>
              <a:off x="6240" y="2390"/>
              <a:ext cx="207" cy="196"/>
            </a:xfrm>
            <a:prstGeom prst="ellipse">
              <a:avLst/>
            </a:prstGeom>
            <a:solidFill>
              <a:srgbClr val="DDF3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48946" name="Oval 18"/>
            <p:cNvSpPr>
              <a:spLocks noChangeArrowheads="1"/>
            </p:cNvSpPr>
            <p:nvPr/>
          </p:nvSpPr>
          <p:spPr bwMode="auto">
            <a:xfrm>
              <a:off x="6240" y="1785"/>
              <a:ext cx="207" cy="196"/>
            </a:xfrm>
            <a:prstGeom prst="ellipse">
              <a:avLst/>
            </a:prstGeom>
            <a:solidFill>
              <a:srgbClr val="C8FE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48947" name="Oval 19"/>
            <p:cNvSpPr>
              <a:spLocks noChangeArrowheads="1"/>
            </p:cNvSpPr>
            <p:nvPr/>
          </p:nvSpPr>
          <p:spPr bwMode="auto">
            <a:xfrm>
              <a:off x="6240" y="2692"/>
              <a:ext cx="207" cy="196"/>
            </a:xfrm>
            <a:prstGeom prst="ellipse">
              <a:avLst/>
            </a:prstGeom>
            <a:solidFill>
              <a:srgbClr val="D5EB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48948" name="Oval 20"/>
            <p:cNvSpPr>
              <a:spLocks noChangeArrowheads="1"/>
            </p:cNvSpPr>
            <p:nvPr/>
          </p:nvSpPr>
          <p:spPr bwMode="auto">
            <a:xfrm>
              <a:off x="6240" y="1180"/>
              <a:ext cx="207" cy="196"/>
            </a:xfrm>
            <a:prstGeom prst="ellipse">
              <a:avLst/>
            </a:prstGeom>
            <a:solidFill>
              <a:srgbClr val="FDE3B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48949" name="Oval 21"/>
            <p:cNvSpPr>
              <a:spLocks noChangeArrowheads="1"/>
            </p:cNvSpPr>
            <p:nvPr/>
          </p:nvSpPr>
          <p:spPr bwMode="auto">
            <a:xfrm>
              <a:off x="6240" y="576"/>
              <a:ext cx="207" cy="196"/>
            </a:xfrm>
            <a:prstGeom prst="ellipse">
              <a:avLst/>
            </a:prstGeom>
            <a:solidFill>
              <a:srgbClr val="FFC5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48950" name="Oval 22"/>
            <p:cNvSpPr>
              <a:spLocks noChangeArrowheads="1"/>
            </p:cNvSpPr>
            <p:nvPr/>
          </p:nvSpPr>
          <p:spPr bwMode="auto">
            <a:xfrm>
              <a:off x="6240" y="1483"/>
              <a:ext cx="207" cy="196"/>
            </a:xfrm>
            <a:prstGeom prst="ellipse">
              <a:avLst/>
            </a:prstGeom>
            <a:solidFill>
              <a:srgbClr val="FCFE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48951" name="Oval 23"/>
            <p:cNvSpPr>
              <a:spLocks noChangeArrowheads="1"/>
            </p:cNvSpPr>
            <p:nvPr/>
          </p:nvSpPr>
          <p:spPr bwMode="auto">
            <a:xfrm>
              <a:off x="6240" y="878"/>
              <a:ext cx="207" cy="196"/>
            </a:xfrm>
            <a:prstGeom prst="ellipse">
              <a:avLst/>
            </a:prstGeom>
            <a:solidFill>
              <a:srgbClr val="FCD1C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148955" name="Text Box 27"/>
          <p:cNvSpPr txBox="1">
            <a:spLocks noChangeArrowheads="1"/>
          </p:cNvSpPr>
          <p:nvPr/>
        </p:nvSpPr>
        <p:spPr bwMode="auto">
          <a:xfrm>
            <a:off x="7620809" y="2111375"/>
            <a:ext cx="2155800" cy="485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1400" dirty="0">
                <a:solidFill>
                  <a:srgbClr val="333333"/>
                </a:solidFill>
                <a:ea typeface="ＭＳ 明朝" charset="0"/>
                <a:cs typeface="ＭＳ 明朝" charset="0"/>
              </a:rPr>
              <a:t>A</a:t>
            </a:r>
            <a:r>
              <a:rPr lang="en-US" altLang="ja-JP" sz="1400" dirty="0" smtClean="0">
                <a:solidFill>
                  <a:srgbClr val="333333"/>
                </a:solidFill>
                <a:ea typeface="ＭＳ 明朝" charset="0"/>
                <a:cs typeface="ＭＳ 明朝" charset="0"/>
              </a:rPr>
              <a:t>. </a:t>
            </a:r>
            <a:r>
              <a:rPr lang="en-US" altLang="ja-JP" sz="1400" dirty="0" err="1" smtClean="0">
                <a:solidFill>
                  <a:srgbClr val="333333"/>
                </a:solidFill>
                <a:ea typeface="ＭＳ 明朝" charset="0"/>
                <a:cs typeface="ＭＳ 明朝" charset="0"/>
              </a:rPr>
              <a:t>Bcde</a:t>
            </a:r>
            <a:r>
              <a:rPr lang="en-US" altLang="ja-JP" sz="1400" dirty="0" smtClean="0">
                <a:solidFill>
                  <a:srgbClr val="333333"/>
                </a:solidFill>
                <a:ea typeface="ＭＳ 明朝" charset="0"/>
                <a:cs typeface="ＭＳ 明朝" charset="0"/>
              </a:rPr>
              <a:t> </a:t>
            </a:r>
            <a:r>
              <a:rPr lang="en-US" altLang="ja-JP" sz="1400" i="1" dirty="0">
                <a:solidFill>
                  <a:srgbClr val="333333"/>
                </a:solidFill>
                <a:ea typeface="ＭＳ 明朝" charset="0"/>
                <a:cs typeface="ＭＳ 明朝" charset="0"/>
              </a:rPr>
              <a:t>et al.</a:t>
            </a:r>
            <a:endParaRPr lang="en-US" altLang="ja-JP" sz="1400" dirty="0">
              <a:solidFill>
                <a:srgbClr val="333333"/>
              </a:solidFill>
              <a:ea typeface="ＭＳ 明朝" charset="0"/>
              <a:cs typeface="ＭＳ 明朝" charset="0"/>
            </a:endParaRPr>
          </a:p>
          <a:p>
            <a:r>
              <a:rPr lang="en-US" altLang="ja-JP" sz="1400" i="1" dirty="0" smtClean="0">
                <a:solidFill>
                  <a:srgbClr val="333333"/>
                </a:solidFill>
                <a:ea typeface="ＭＳ 明朝" charset="0"/>
                <a:cs typeface="ＭＳ 明朝" charset="0"/>
              </a:rPr>
              <a:t>Journal</a:t>
            </a:r>
            <a:r>
              <a:rPr lang="en-US" altLang="ja-JP" sz="1400" dirty="0" smtClean="0">
                <a:solidFill>
                  <a:srgbClr val="333333"/>
                </a:solidFill>
                <a:ea typeface="ＭＳ 明朝" charset="0"/>
                <a:cs typeface="ＭＳ 明朝" charset="0"/>
              </a:rPr>
              <a:t>,</a:t>
            </a:r>
            <a:r>
              <a:rPr lang="en-US" altLang="ja-JP" sz="1400" i="1" dirty="0" smtClean="0">
                <a:solidFill>
                  <a:srgbClr val="333333"/>
                </a:solidFill>
                <a:ea typeface="ＭＳ 明朝" charset="0"/>
                <a:cs typeface="ＭＳ 明朝" charset="0"/>
              </a:rPr>
              <a:t> </a:t>
            </a:r>
            <a:r>
              <a:rPr lang="en-US" altLang="ja-JP" sz="1400" b="1" dirty="0" err="1" smtClean="0">
                <a:solidFill>
                  <a:srgbClr val="333333"/>
                </a:solidFill>
                <a:ea typeface="ＭＳ 明朝" charset="0"/>
                <a:cs typeface="ＭＳ 明朝" charset="0"/>
              </a:rPr>
              <a:t>vol</a:t>
            </a:r>
            <a:r>
              <a:rPr lang="en-US" altLang="ja-JP" sz="1400" dirty="0" smtClean="0">
                <a:solidFill>
                  <a:srgbClr val="333333"/>
                </a:solidFill>
                <a:ea typeface="ＭＳ 明朝" charset="0"/>
                <a:cs typeface="ＭＳ 明朝" charset="0"/>
              </a:rPr>
              <a:t>, page (year)</a:t>
            </a:r>
            <a:endParaRPr lang="en-US" altLang="ja-JP" sz="1400" dirty="0">
              <a:solidFill>
                <a:srgbClr val="333333"/>
              </a:solidFill>
              <a:ea typeface="ＭＳ 明朝" charset="0"/>
              <a:cs typeface="ＭＳ 明朝" charset="0"/>
            </a:endParaRPr>
          </a:p>
        </p:txBody>
      </p:sp>
      <p:sp>
        <p:nvSpPr>
          <p:cNvPr id="1148956" name="Rectangle 28"/>
          <p:cNvSpPr>
            <a:spLocks noChangeArrowheads="1"/>
          </p:cNvSpPr>
          <p:nvPr/>
        </p:nvSpPr>
        <p:spPr bwMode="auto">
          <a:xfrm>
            <a:off x="8202105" y="1404938"/>
            <a:ext cx="1010667" cy="292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1400" b="1" i="1" dirty="0" smtClean="0">
                <a:solidFill>
                  <a:srgbClr val="6666FF"/>
                </a:solidFill>
              </a:rPr>
              <a:t>comment</a:t>
            </a:r>
            <a:endParaRPr lang="en-US" altLang="ja-JP" sz="1400" dirty="0">
              <a:solidFill>
                <a:srgbClr val="6666FF"/>
              </a:solidFill>
            </a:endParaRPr>
          </a:p>
        </p:txBody>
      </p:sp>
      <p:sp>
        <p:nvSpPr>
          <p:cNvPr id="1148957" name="Rectangle 29"/>
          <p:cNvSpPr>
            <a:spLocks noChangeArrowheads="1"/>
          </p:cNvSpPr>
          <p:nvPr/>
        </p:nvSpPr>
        <p:spPr bwMode="auto">
          <a:xfrm>
            <a:off x="4195763" y="3286125"/>
            <a:ext cx="19018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en-US" altLang="ja-JP" sz="1400">
                <a:solidFill>
                  <a:schemeClr val="tx1"/>
                </a:solidFill>
              </a:rPr>
              <a:t>compound name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4467" y="2061634"/>
            <a:ext cx="635000" cy="73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908" name="Rectangle 36"/>
          <p:cNvSpPr>
            <a:spLocks noChangeArrowheads="1"/>
          </p:cNvSpPr>
          <p:nvPr/>
        </p:nvSpPr>
        <p:spPr bwMode="auto">
          <a:xfrm>
            <a:off x="4324350" y="179388"/>
            <a:ext cx="1643063" cy="476250"/>
          </a:xfrm>
          <a:prstGeom prst="rect">
            <a:avLst/>
          </a:prstGeom>
          <a:noFill/>
          <a:ln>
            <a:noFill/>
          </a:ln>
          <a:effectLst>
            <a:outerShdw blurRad="63500"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C5C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en-US" altLang="ja-JP" sz="2800" b="1" dirty="0">
                <a:solidFill>
                  <a:schemeClr val="tx2"/>
                </a:solidFill>
              </a:rPr>
              <a:t>template</a:t>
            </a:r>
          </a:p>
        </p:txBody>
      </p:sp>
      <p:sp>
        <p:nvSpPr>
          <p:cNvPr id="1103911" name="Text Box 39"/>
          <p:cNvSpPr txBox="1">
            <a:spLocks noChangeArrowheads="1"/>
          </p:cNvSpPr>
          <p:nvPr/>
        </p:nvSpPr>
        <p:spPr bwMode="auto">
          <a:xfrm>
            <a:off x="6706924" y="6434138"/>
            <a:ext cx="3315228" cy="292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5C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1400" dirty="0">
                <a:solidFill>
                  <a:srgbClr val="333333"/>
                </a:solidFill>
                <a:ea typeface="ＭＳ 明朝" charset="0"/>
                <a:cs typeface="ＭＳ 明朝" charset="0"/>
              </a:rPr>
              <a:t>A. </a:t>
            </a:r>
            <a:r>
              <a:rPr lang="en-US" altLang="ja-JP" sz="1400" dirty="0" err="1">
                <a:solidFill>
                  <a:srgbClr val="333333"/>
                </a:solidFill>
                <a:ea typeface="ＭＳ 明朝" charset="0"/>
                <a:cs typeface="ＭＳ 明朝" charset="0"/>
              </a:rPr>
              <a:t>Bcde</a:t>
            </a:r>
            <a:r>
              <a:rPr lang="en-US" altLang="ja-JP" sz="1400" dirty="0">
                <a:solidFill>
                  <a:srgbClr val="333333"/>
                </a:solidFill>
                <a:ea typeface="ＭＳ 明朝" charset="0"/>
                <a:cs typeface="ＭＳ 明朝" charset="0"/>
              </a:rPr>
              <a:t> </a:t>
            </a:r>
            <a:r>
              <a:rPr lang="en-US" altLang="ja-JP" sz="1400" i="1" dirty="0">
                <a:solidFill>
                  <a:srgbClr val="333333"/>
                </a:solidFill>
                <a:ea typeface="ＭＳ 明朝" charset="0"/>
                <a:cs typeface="ＭＳ 明朝" charset="0"/>
              </a:rPr>
              <a:t>et </a:t>
            </a:r>
            <a:r>
              <a:rPr lang="en-US" altLang="ja-JP" sz="1400" i="1" dirty="0" smtClean="0">
                <a:solidFill>
                  <a:srgbClr val="333333"/>
                </a:solidFill>
                <a:ea typeface="ＭＳ 明朝" charset="0"/>
                <a:cs typeface="ＭＳ 明朝" charset="0"/>
              </a:rPr>
              <a:t>al.</a:t>
            </a:r>
            <a:r>
              <a:rPr lang="en-US" altLang="ja-JP" sz="1400" dirty="0" smtClean="0">
                <a:solidFill>
                  <a:srgbClr val="333333"/>
                </a:solidFill>
                <a:ea typeface="ＭＳ 明朝" charset="0"/>
                <a:cs typeface="ＭＳ 明朝" charset="0"/>
              </a:rPr>
              <a:t>, </a:t>
            </a:r>
            <a:r>
              <a:rPr lang="en-US" altLang="ja-JP" sz="1400" i="1" dirty="0" smtClean="0">
                <a:solidFill>
                  <a:srgbClr val="333333"/>
                </a:solidFill>
                <a:ea typeface="ＭＳ 明朝" charset="0"/>
                <a:cs typeface="ＭＳ 明朝" charset="0"/>
              </a:rPr>
              <a:t>Journal</a:t>
            </a:r>
            <a:r>
              <a:rPr lang="en-US" altLang="ja-JP" sz="1400" dirty="0">
                <a:solidFill>
                  <a:srgbClr val="333333"/>
                </a:solidFill>
                <a:ea typeface="ＭＳ 明朝" charset="0"/>
                <a:cs typeface="ＭＳ 明朝" charset="0"/>
              </a:rPr>
              <a:t>,</a:t>
            </a:r>
            <a:r>
              <a:rPr lang="en-US" altLang="ja-JP" sz="1400" i="1" dirty="0">
                <a:solidFill>
                  <a:srgbClr val="333333"/>
                </a:solidFill>
                <a:ea typeface="ＭＳ 明朝" charset="0"/>
                <a:cs typeface="ＭＳ 明朝" charset="0"/>
              </a:rPr>
              <a:t> </a:t>
            </a:r>
            <a:r>
              <a:rPr lang="en-US" altLang="ja-JP" sz="1400" b="1" dirty="0" err="1">
                <a:solidFill>
                  <a:srgbClr val="333333"/>
                </a:solidFill>
                <a:ea typeface="ＭＳ 明朝" charset="0"/>
                <a:cs typeface="ＭＳ 明朝" charset="0"/>
              </a:rPr>
              <a:t>vol</a:t>
            </a:r>
            <a:r>
              <a:rPr lang="en-US" altLang="ja-JP" sz="1400" dirty="0">
                <a:solidFill>
                  <a:srgbClr val="333333"/>
                </a:solidFill>
                <a:ea typeface="ＭＳ 明朝" charset="0"/>
                <a:cs typeface="ＭＳ 明朝" charset="0"/>
              </a:rPr>
              <a:t>, page (year)</a:t>
            </a:r>
            <a:endParaRPr lang="en-US" altLang="ja-JP" sz="1400" dirty="0">
              <a:solidFill>
                <a:srgbClr val="333333"/>
              </a:solidFill>
              <a:ea typeface="ＭＳ 明朝" charset="0"/>
              <a:cs typeface="ＭＳ 明朝" charset="0"/>
            </a:endParaRPr>
          </a:p>
        </p:txBody>
      </p:sp>
      <p:sp>
        <p:nvSpPr>
          <p:cNvPr id="1103912" name="Rectangle 40"/>
          <p:cNvSpPr>
            <a:spLocks noChangeArrowheads="1"/>
          </p:cNvSpPr>
          <p:nvPr/>
        </p:nvSpPr>
        <p:spPr bwMode="auto">
          <a:xfrm>
            <a:off x="2195005" y="5141913"/>
            <a:ext cx="1010667" cy="2920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1400" b="1" i="1" dirty="0" smtClean="0">
                <a:solidFill>
                  <a:srgbClr val="6666FF"/>
                </a:solidFill>
              </a:rPr>
              <a:t>comment</a:t>
            </a:r>
            <a:endParaRPr lang="en-US" altLang="ja-JP" sz="1400" dirty="0">
              <a:solidFill>
                <a:srgbClr val="6666FF"/>
              </a:solidFill>
            </a:endParaRPr>
          </a:p>
        </p:txBody>
      </p:sp>
      <p:grpSp>
        <p:nvGrpSpPr>
          <p:cNvPr id="1103913" name="Group 41"/>
          <p:cNvGrpSpPr>
            <a:grpSpLocks/>
          </p:cNvGrpSpPr>
          <p:nvPr/>
        </p:nvGrpSpPr>
        <p:grpSpPr bwMode="auto">
          <a:xfrm>
            <a:off x="8145470" y="3763963"/>
            <a:ext cx="1350965" cy="481012"/>
            <a:chOff x="2063" y="1471"/>
            <a:chExt cx="851" cy="303"/>
          </a:xfrm>
        </p:grpSpPr>
        <p:sp>
          <p:nvSpPr>
            <p:cNvPr id="1103914" name="Oval 42"/>
            <p:cNvSpPr>
              <a:spLocks noChangeArrowheads="1"/>
            </p:cNvSpPr>
            <p:nvPr/>
          </p:nvSpPr>
          <p:spPr bwMode="auto">
            <a:xfrm>
              <a:off x="2063" y="1471"/>
              <a:ext cx="406" cy="303"/>
            </a:xfrm>
            <a:prstGeom prst="ellipse">
              <a:avLst/>
            </a:prstGeom>
            <a:solidFill>
              <a:srgbClr val="C8FE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rgbClr val="FF66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103915" name="Rectangle 43"/>
            <p:cNvSpPr>
              <a:spLocks noChangeArrowheads="1"/>
            </p:cNvSpPr>
            <p:nvPr/>
          </p:nvSpPr>
          <p:spPr bwMode="auto">
            <a:xfrm>
              <a:off x="2318" y="1533"/>
              <a:ext cx="596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5C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1400" i="1" dirty="0" smtClean="0">
                  <a:solidFill>
                    <a:srgbClr val="008040"/>
                  </a:solidFill>
                </a:rPr>
                <a:t>comment</a:t>
              </a:r>
              <a:endParaRPr lang="en-US" altLang="ja-JP" sz="1400" dirty="0">
                <a:solidFill>
                  <a:srgbClr val="008040"/>
                </a:solidFill>
              </a:endParaRPr>
            </a:p>
          </p:txBody>
        </p:sp>
      </p:grpSp>
      <p:grpSp>
        <p:nvGrpSpPr>
          <p:cNvPr id="1103916" name="Group 44"/>
          <p:cNvGrpSpPr>
            <a:grpSpLocks/>
          </p:cNvGrpSpPr>
          <p:nvPr/>
        </p:nvGrpSpPr>
        <p:grpSpPr bwMode="auto">
          <a:xfrm>
            <a:off x="8039101" y="4887912"/>
            <a:ext cx="1123951" cy="584199"/>
            <a:chOff x="540" y="945"/>
            <a:chExt cx="708" cy="368"/>
          </a:xfrm>
        </p:grpSpPr>
        <p:sp>
          <p:nvSpPr>
            <p:cNvPr id="1103917" name="Oval 45"/>
            <p:cNvSpPr>
              <a:spLocks noChangeArrowheads="1"/>
            </p:cNvSpPr>
            <p:nvPr/>
          </p:nvSpPr>
          <p:spPr bwMode="auto">
            <a:xfrm>
              <a:off x="842" y="945"/>
              <a:ext cx="406" cy="303"/>
            </a:xfrm>
            <a:prstGeom prst="ellipse">
              <a:avLst/>
            </a:prstGeom>
            <a:solidFill>
              <a:srgbClr val="E3BE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rgbClr val="FF66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103918" name="Rectangle 46"/>
            <p:cNvSpPr>
              <a:spLocks noChangeArrowheads="1"/>
            </p:cNvSpPr>
            <p:nvPr/>
          </p:nvSpPr>
          <p:spPr bwMode="auto">
            <a:xfrm>
              <a:off x="540" y="1007"/>
              <a:ext cx="604" cy="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5C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1400" i="1" dirty="0" smtClean="0">
                  <a:solidFill>
                    <a:srgbClr val="800080"/>
                  </a:solidFill>
                </a:rPr>
                <a:t>comment</a:t>
              </a:r>
            </a:p>
            <a:p>
              <a:endParaRPr lang="en-US" altLang="ja-JP" sz="1400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1103919" name="Group 47"/>
          <p:cNvGrpSpPr>
            <a:grpSpLocks/>
          </p:cNvGrpSpPr>
          <p:nvPr/>
        </p:nvGrpSpPr>
        <p:grpSpPr bwMode="auto">
          <a:xfrm>
            <a:off x="8040683" y="4330700"/>
            <a:ext cx="1450972" cy="481013"/>
            <a:chOff x="1951" y="2170"/>
            <a:chExt cx="914" cy="303"/>
          </a:xfrm>
        </p:grpSpPr>
        <p:sp>
          <p:nvSpPr>
            <p:cNvPr id="1103920" name="Oval 48"/>
            <p:cNvSpPr>
              <a:spLocks noChangeArrowheads="1"/>
            </p:cNvSpPr>
            <p:nvPr/>
          </p:nvSpPr>
          <p:spPr bwMode="auto">
            <a:xfrm>
              <a:off x="1951" y="2170"/>
              <a:ext cx="406" cy="303"/>
            </a:xfrm>
            <a:prstGeom prst="ellipse">
              <a:avLst/>
            </a:prstGeom>
            <a:solidFill>
              <a:srgbClr val="FFC5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rgbClr val="FF66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103921" name="Rectangle 49"/>
            <p:cNvSpPr>
              <a:spLocks noChangeArrowheads="1"/>
            </p:cNvSpPr>
            <p:nvPr/>
          </p:nvSpPr>
          <p:spPr bwMode="auto">
            <a:xfrm>
              <a:off x="2269" y="2232"/>
              <a:ext cx="596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5C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1400" i="1" dirty="0" smtClean="0">
                  <a:solidFill>
                    <a:srgbClr val="800000"/>
                  </a:solidFill>
                </a:rPr>
                <a:t>comment</a:t>
              </a:r>
              <a:endParaRPr lang="en-US" altLang="ja-JP" sz="1400" dirty="0">
                <a:solidFill>
                  <a:srgbClr val="800000"/>
                </a:solidFill>
              </a:endParaRPr>
            </a:p>
          </p:txBody>
        </p:sp>
      </p:grpSp>
      <p:sp>
        <p:nvSpPr>
          <p:cNvPr id="1103923" name="Oval 51"/>
          <p:cNvSpPr>
            <a:spLocks noChangeArrowheads="1"/>
          </p:cNvSpPr>
          <p:nvPr/>
        </p:nvSpPr>
        <p:spPr bwMode="auto">
          <a:xfrm>
            <a:off x="9560547" y="1231502"/>
            <a:ext cx="309562" cy="319088"/>
          </a:xfrm>
          <a:prstGeom prst="ellipse">
            <a:avLst/>
          </a:prstGeom>
          <a:solidFill>
            <a:srgbClr val="C8FEC8"/>
          </a:solidFill>
          <a:ln w="6350">
            <a:solidFill>
              <a:srgbClr val="00804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sp>
        <p:nvSpPr>
          <p:cNvPr id="1103924" name="Oval 52"/>
          <p:cNvSpPr>
            <a:spLocks noChangeArrowheads="1"/>
          </p:cNvSpPr>
          <p:nvPr/>
        </p:nvSpPr>
        <p:spPr bwMode="auto">
          <a:xfrm>
            <a:off x="9560547" y="785415"/>
            <a:ext cx="309562" cy="319087"/>
          </a:xfrm>
          <a:prstGeom prst="ellipse">
            <a:avLst/>
          </a:prstGeom>
          <a:solidFill>
            <a:srgbClr val="FFC5CF"/>
          </a:solidFill>
          <a:ln w="6350">
            <a:solidFill>
              <a:srgbClr val="802D2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sp>
        <p:nvSpPr>
          <p:cNvPr id="1103925" name="Oval 53"/>
          <p:cNvSpPr>
            <a:spLocks noChangeArrowheads="1"/>
          </p:cNvSpPr>
          <p:nvPr/>
        </p:nvSpPr>
        <p:spPr bwMode="auto">
          <a:xfrm>
            <a:off x="9560547" y="340915"/>
            <a:ext cx="309562" cy="319087"/>
          </a:xfrm>
          <a:prstGeom prst="ellipse">
            <a:avLst/>
          </a:prstGeom>
          <a:solidFill>
            <a:srgbClr val="E3BEFF"/>
          </a:solidFill>
          <a:ln w="6350">
            <a:solidFill>
              <a:srgbClr val="8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grpSp>
        <p:nvGrpSpPr>
          <p:cNvPr id="1103941" name="Group 69"/>
          <p:cNvGrpSpPr>
            <a:grpSpLocks/>
          </p:cNvGrpSpPr>
          <p:nvPr/>
        </p:nvGrpSpPr>
        <p:grpSpPr bwMode="auto">
          <a:xfrm>
            <a:off x="8159758" y="5470525"/>
            <a:ext cx="1117601" cy="481013"/>
            <a:chOff x="5140" y="3446"/>
            <a:chExt cx="704" cy="303"/>
          </a:xfrm>
        </p:grpSpPr>
        <p:sp>
          <p:nvSpPr>
            <p:cNvPr id="1103927" name="Oval 55"/>
            <p:cNvSpPr>
              <a:spLocks noChangeArrowheads="1"/>
            </p:cNvSpPr>
            <p:nvPr/>
          </p:nvSpPr>
          <p:spPr bwMode="auto">
            <a:xfrm>
              <a:off x="5438" y="3446"/>
              <a:ext cx="406" cy="303"/>
            </a:xfrm>
            <a:prstGeom prst="ellipse">
              <a:avLst/>
            </a:prstGeom>
            <a:solidFill>
              <a:srgbClr val="C0FEF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rgbClr val="FF66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103928" name="Rectangle 56"/>
            <p:cNvSpPr>
              <a:spLocks noChangeArrowheads="1"/>
            </p:cNvSpPr>
            <p:nvPr/>
          </p:nvSpPr>
          <p:spPr bwMode="auto">
            <a:xfrm>
              <a:off x="5140" y="3508"/>
              <a:ext cx="596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5C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1400" i="1" dirty="0" smtClean="0">
                  <a:solidFill>
                    <a:srgbClr val="000080"/>
                  </a:solidFill>
                </a:rPr>
                <a:t>comment</a:t>
              </a:r>
              <a:endParaRPr lang="en-US" altLang="ja-JP" sz="1400" dirty="0">
                <a:solidFill>
                  <a:srgbClr val="000080"/>
                </a:solidFill>
              </a:endParaRPr>
            </a:p>
          </p:txBody>
        </p:sp>
      </p:grpSp>
      <p:sp>
        <p:nvSpPr>
          <p:cNvPr id="1103930" name="Oval 58"/>
          <p:cNvSpPr>
            <a:spLocks noChangeArrowheads="1"/>
          </p:cNvSpPr>
          <p:nvPr/>
        </p:nvSpPr>
        <p:spPr bwMode="auto">
          <a:xfrm>
            <a:off x="10287000" y="5191126"/>
            <a:ext cx="327025" cy="311150"/>
          </a:xfrm>
          <a:prstGeom prst="ellipse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3931" name="Oval 59"/>
          <p:cNvSpPr>
            <a:spLocks noChangeArrowheads="1"/>
          </p:cNvSpPr>
          <p:nvPr/>
        </p:nvSpPr>
        <p:spPr bwMode="auto">
          <a:xfrm>
            <a:off x="10287000" y="5672138"/>
            <a:ext cx="328613" cy="311150"/>
          </a:xfrm>
          <a:prstGeom prst="ellipse">
            <a:avLst/>
          </a:prstGeom>
          <a:solidFill>
            <a:srgbClr val="C1CE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3932" name="Oval 60"/>
          <p:cNvSpPr>
            <a:spLocks noChangeArrowheads="1"/>
          </p:cNvSpPr>
          <p:nvPr/>
        </p:nvSpPr>
        <p:spPr bwMode="auto">
          <a:xfrm>
            <a:off x="10287000" y="4711701"/>
            <a:ext cx="328613" cy="311150"/>
          </a:xfrm>
          <a:prstGeom prst="ellipse">
            <a:avLst/>
          </a:prstGeom>
          <a:solidFill>
            <a:srgbClr val="E3BE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3933" name="Oval 61"/>
          <p:cNvSpPr>
            <a:spLocks noChangeArrowheads="1"/>
          </p:cNvSpPr>
          <p:nvPr/>
        </p:nvSpPr>
        <p:spPr bwMode="auto">
          <a:xfrm>
            <a:off x="10287000" y="3271838"/>
            <a:ext cx="328613" cy="311150"/>
          </a:xfrm>
          <a:prstGeom prst="ellipse">
            <a:avLst/>
          </a:prstGeom>
          <a:solidFill>
            <a:srgbClr val="C0FE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3934" name="Oval 62"/>
          <p:cNvSpPr>
            <a:spLocks noChangeArrowheads="1"/>
          </p:cNvSpPr>
          <p:nvPr/>
        </p:nvSpPr>
        <p:spPr bwMode="auto">
          <a:xfrm>
            <a:off x="10287000" y="3751263"/>
            <a:ext cx="328613" cy="311150"/>
          </a:xfrm>
          <a:prstGeom prst="ellipse">
            <a:avLst/>
          </a:prstGeom>
          <a:solidFill>
            <a:srgbClr val="DDF3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3935" name="Oval 63"/>
          <p:cNvSpPr>
            <a:spLocks noChangeArrowheads="1"/>
          </p:cNvSpPr>
          <p:nvPr/>
        </p:nvSpPr>
        <p:spPr bwMode="auto">
          <a:xfrm>
            <a:off x="10287000" y="2790826"/>
            <a:ext cx="328613" cy="311150"/>
          </a:xfrm>
          <a:prstGeom prst="ellipse">
            <a:avLst/>
          </a:prstGeom>
          <a:solidFill>
            <a:srgbClr val="C8FEC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3936" name="Oval 64"/>
          <p:cNvSpPr>
            <a:spLocks noChangeArrowheads="1"/>
          </p:cNvSpPr>
          <p:nvPr/>
        </p:nvSpPr>
        <p:spPr bwMode="auto">
          <a:xfrm>
            <a:off x="10287000" y="4230688"/>
            <a:ext cx="328613" cy="311150"/>
          </a:xfrm>
          <a:prstGeom prst="ellipse">
            <a:avLst/>
          </a:prstGeom>
          <a:solidFill>
            <a:srgbClr val="D5EB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3937" name="Oval 65"/>
          <p:cNvSpPr>
            <a:spLocks noChangeArrowheads="1"/>
          </p:cNvSpPr>
          <p:nvPr/>
        </p:nvSpPr>
        <p:spPr bwMode="auto">
          <a:xfrm>
            <a:off x="10287000" y="1830388"/>
            <a:ext cx="328613" cy="311150"/>
          </a:xfrm>
          <a:prstGeom prst="ellipse">
            <a:avLst/>
          </a:prstGeom>
          <a:solidFill>
            <a:srgbClr val="FDE3B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3938" name="Oval 66"/>
          <p:cNvSpPr>
            <a:spLocks noChangeArrowheads="1"/>
          </p:cNvSpPr>
          <p:nvPr/>
        </p:nvSpPr>
        <p:spPr bwMode="auto">
          <a:xfrm>
            <a:off x="10287000" y="871538"/>
            <a:ext cx="328613" cy="311150"/>
          </a:xfrm>
          <a:prstGeom prst="ellipse">
            <a:avLst/>
          </a:prstGeom>
          <a:solidFill>
            <a:srgbClr val="FFC5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3939" name="Oval 67"/>
          <p:cNvSpPr>
            <a:spLocks noChangeArrowheads="1"/>
          </p:cNvSpPr>
          <p:nvPr/>
        </p:nvSpPr>
        <p:spPr bwMode="auto">
          <a:xfrm>
            <a:off x="10287000" y="2311401"/>
            <a:ext cx="328613" cy="311150"/>
          </a:xfrm>
          <a:prstGeom prst="ellipse">
            <a:avLst/>
          </a:prstGeom>
          <a:solidFill>
            <a:srgbClr val="FCFEB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3940" name="Oval 68"/>
          <p:cNvSpPr>
            <a:spLocks noChangeArrowheads="1"/>
          </p:cNvSpPr>
          <p:nvPr/>
        </p:nvSpPr>
        <p:spPr bwMode="auto">
          <a:xfrm>
            <a:off x="10287000" y="1350963"/>
            <a:ext cx="328613" cy="311150"/>
          </a:xfrm>
          <a:prstGeom prst="ellipse">
            <a:avLst/>
          </a:prstGeom>
          <a:solidFill>
            <a:srgbClr val="FCD1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3942" name="Oval 70"/>
          <p:cNvSpPr>
            <a:spLocks noChangeArrowheads="1"/>
          </p:cNvSpPr>
          <p:nvPr/>
        </p:nvSpPr>
        <p:spPr bwMode="auto">
          <a:xfrm>
            <a:off x="9560547" y="1720452"/>
            <a:ext cx="309562" cy="319088"/>
          </a:xfrm>
          <a:prstGeom prst="ellipse">
            <a:avLst/>
          </a:prstGeom>
          <a:solidFill>
            <a:srgbClr val="C0FEF9"/>
          </a:solidFill>
          <a:ln w="635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3311" y="1578997"/>
            <a:ext cx="635000" cy="736600"/>
          </a:xfrm>
          <a:prstGeom prst="rect">
            <a:avLst/>
          </a:prstGeom>
        </p:spPr>
      </p:pic>
      <p:sp>
        <p:nvSpPr>
          <p:cNvPr id="5" name="AutoShape 72"/>
          <p:cNvSpPr>
            <a:spLocks noChangeArrowheads="1"/>
          </p:cNvSpPr>
          <p:nvPr/>
        </p:nvSpPr>
        <p:spPr bwMode="auto">
          <a:xfrm>
            <a:off x="-328612" y="5182660"/>
            <a:ext cx="327025" cy="311150"/>
          </a:xfrm>
          <a:prstGeom prst="roundRect">
            <a:avLst>
              <a:gd name="adj" fmla="val 16667"/>
            </a:avLst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AutoShape 73"/>
          <p:cNvSpPr>
            <a:spLocks noChangeArrowheads="1"/>
          </p:cNvSpPr>
          <p:nvPr/>
        </p:nvSpPr>
        <p:spPr bwMode="auto">
          <a:xfrm>
            <a:off x="-328612" y="5663672"/>
            <a:ext cx="328612" cy="311150"/>
          </a:xfrm>
          <a:prstGeom prst="roundRect">
            <a:avLst>
              <a:gd name="adj" fmla="val 16667"/>
            </a:avLst>
          </a:prstGeom>
          <a:solidFill>
            <a:srgbClr val="C1CE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" name="AutoShape 74"/>
          <p:cNvSpPr>
            <a:spLocks noChangeArrowheads="1"/>
          </p:cNvSpPr>
          <p:nvPr/>
        </p:nvSpPr>
        <p:spPr bwMode="auto">
          <a:xfrm>
            <a:off x="-328612" y="4703235"/>
            <a:ext cx="328612" cy="311150"/>
          </a:xfrm>
          <a:prstGeom prst="roundRect">
            <a:avLst>
              <a:gd name="adj" fmla="val 16667"/>
            </a:avLst>
          </a:prstGeom>
          <a:solidFill>
            <a:srgbClr val="E3BEFF"/>
          </a:solidFill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AutoShape 75"/>
          <p:cNvSpPr>
            <a:spLocks noChangeArrowheads="1"/>
          </p:cNvSpPr>
          <p:nvPr/>
        </p:nvSpPr>
        <p:spPr bwMode="auto">
          <a:xfrm>
            <a:off x="-328612" y="3263372"/>
            <a:ext cx="328612" cy="311150"/>
          </a:xfrm>
          <a:prstGeom prst="roundRect">
            <a:avLst>
              <a:gd name="adj" fmla="val 16667"/>
            </a:avLst>
          </a:prstGeom>
          <a:solidFill>
            <a:srgbClr val="C0FEF9"/>
          </a:solidFill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AutoShape 76"/>
          <p:cNvSpPr>
            <a:spLocks noChangeArrowheads="1"/>
          </p:cNvSpPr>
          <p:nvPr/>
        </p:nvSpPr>
        <p:spPr bwMode="auto">
          <a:xfrm>
            <a:off x="-328612" y="3742797"/>
            <a:ext cx="328612" cy="311150"/>
          </a:xfrm>
          <a:prstGeom prst="roundRect">
            <a:avLst>
              <a:gd name="adj" fmla="val 16667"/>
            </a:avLst>
          </a:prstGeom>
          <a:solidFill>
            <a:srgbClr val="DDF3EB"/>
          </a:solidFill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" name="AutoShape 77"/>
          <p:cNvSpPr>
            <a:spLocks noChangeArrowheads="1"/>
          </p:cNvSpPr>
          <p:nvPr/>
        </p:nvSpPr>
        <p:spPr bwMode="auto">
          <a:xfrm>
            <a:off x="-328612" y="2782360"/>
            <a:ext cx="328612" cy="311150"/>
          </a:xfrm>
          <a:prstGeom prst="roundRect">
            <a:avLst>
              <a:gd name="adj" fmla="val 16667"/>
            </a:avLst>
          </a:prstGeom>
          <a:solidFill>
            <a:srgbClr val="C8FEC8"/>
          </a:solidFill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AutoShape 78"/>
          <p:cNvSpPr>
            <a:spLocks noChangeArrowheads="1"/>
          </p:cNvSpPr>
          <p:nvPr/>
        </p:nvSpPr>
        <p:spPr bwMode="auto">
          <a:xfrm>
            <a:off x="-328612" y="4222222"/>
            <a:ext cx="328612" cy="311150"/>
          </a:xfrm>
          <a:prstGeom prst="roundRect">
            <a:avLst>
              <a:gd name="adj" fmla="val 16667"/>
            </a:avLst>
          </a:prstGeom>
          <a:solidFill>
            <a:srgbClr val="D5EBE3"/>
          </a:solidFill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AutoShape 79"/>
          <p:cNvSpPr>
            <a:spLocks noChangeArrowheads="1"/>
          </p:cNvSpPr>
          <p:nvPr/>
        </p:nvSpPr>
        <p:spPr bwMode="auto">
          <a:xfrm>
            <a:off x="-328612" y="1821922"/>
            <a:ext cx="328612" cy="311150"/>
          </a:xfrm>
          <a:prstGeom prst="roundRect">
            <a:avLst>
              <a:gd name="adj" fmla="val 16667"/>
            </a:avLst>
          </a:prstGeom>
          <a:solidFill>
            <a:srgbClr val="FDE3BA"/>
          </a:solidFill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" name="AutoShape 80"/>
          <p:cNvSpPr>
            <a:spLocks noChangeArrowheads="1"/>
          </p:cNvSpPr>
          <p:nvPr/>
        </p:nvSpPr>
        <p:spPr bwMode="auto">
          <a:xfrm>
            <a:off x="-328612" y="863072"/>
            <a:ext cx="328612" cy="311150"/>
          </a:xfrm>
          <a:prstGeom prst="roundRect">
            <a:avLst>
              <a:gd name="adj" fmla="val 16667"/>
            </a:avLst>
          </a:prstGeom>
          <a:solidFill>
            <a:srgbClr val="FFC5CF"/>
          </a:solidFill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" name="AutoShape 81"/>
          <p:cNvSpPr>
            <a:spLocks noChangeArrowheads="1"/>
          </p:cNvSpPr>
          <p:nvPr/>
        </p:nvSpPr>
        <p:spPr bwMode="auto">
          <a:xfrm>
            <a:off x="-328612" y="2302935"/>
            <a:ext cx="328612" cy="311150"/>
          </a:xfrm>
          <a:prstGeom prst="roundRect">
            <a:avLst>
              <a:gd name="adj" fmla="val 16667"/>
            </a:avLst>
          </a:prstGeom>
          <a:solidFill>
            <a:srgbClr val="FCFEB9"/>
          </a:solidFill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" name="AutoShape 82"/>
          <p:cNvSpPr>
            <a:spLocks noChangeArrowheads="1"/>
          </p:cNvSpPr>
          <p:nvPr/>
        </p:nvSpPr>
        <p:spPr bwMode="auto">
          <a:xfrm>
            <a:off x="-328612" y="1342497"/>
            <a:ext cx="328612" cy="311150"/>
          </a:xfrm>
          <a:prstGeom prst="roundRect">
            <a:avLst>
              <a:gd name="adj" fmla="val 16667"/>
            </a:avLst>
          </a:prstGeom>
          <a:solidFill>
            <a:srgbClr val="FCD1C1"/>
          </a:solidFill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FDE3BA"/>
      </a:accent1>
      <a:accent2>
        <a:srgbClr val="0E07F0"/>
      </a:accent2>
      <a:accent3>
        <a:srgbClr val="FFFFFF"/>
      </a:accent3>
      <a:accent4>
        <a:srgbClr val="000000"/>
      </a:accent4>
      <a:accent5>
        <a:srgbClr val="FEEFD9"/>
      </a:accent5>
      <a:accent6>
        <a:srgbClr val="0C06D9"/>
      </a:accent6>
      <a:hlink>
        <a:srgbClr val="FCFEB9"/>
      </a:hlink>
      <a:folHlink>
        <a:srgbClr val="DC0081"/>
      </a:folHlink>
    </a:clrScheme>
    <a:fontScheme name="Microsoft Office 98">
      <a:majorFont>
        <a:latin typeface="Helvetica"/>
        <a:ea typeface="Osaka"/>
        <a:cs typeface="Osaka"/>
      </a:majorFont>
      <a:minorFont>
        <a:latin typeface="Helvetica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5C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381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500" b="1" i="0" u="none" strike="noStrike" cap="none" normalizeH="0" baseline="0">
            <a:ln>
              <a:noFill/>
            </a:ln>
            <a:solidFill>
              <a:srgbClr val="DC0081"/>
            </a:solidFill>
            <a:effectLst/>
            <a:latin typeface="Helvetica" charset="0"/>
            <a:ea typeface="Osaka" charset="0"/>
            <a:cs typeface="Osak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5C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381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500" b="1" i="0" u="none" strike="noStrike" cap="none" normalizeH="0" baseline="0">
            <a:ln>
              <a:noFill/>
            </a:ln>
            <a:solidFill>
              <a:srgbClr val="DC0081"/>
            </a:solidFill>
            <a:effectLst/>
            <a:latin typeface="Helvetica" charset="0"/>
            <a:ea typeface="Osaka" charset="0"/>
            <a:cs typeface="Osaka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25902</TotalTime>
  <Pages>41</Pages>
  <Words>64</Words>
  <Application>Microsoft Macintosh PowerPoint</Application>
  <PresentationFormat>35 mm スライド</PresentationFormat>
  <Paragraphs>14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Microsoft Office 98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a Novel Indole Synthesis  and Its Application to Natural Products Synthesis</dc:title>
  <dc:subject/>
  <dc:creator>福山　透</dc:creator>
  <cp:keywords/>
  <dc:description/>
  <cp:lastModifiedBy>YOKOSHIMA, Satoshi</cp:lastModifiedBy>
  <cp:revision>1661</cp:revision>
  <cp:lastPrinted>2006-01-25T03:41:52Z</cp:lastPrinted>
  <dcterms:created xsi:type="dcterms:W3CDTF">1998-09-02T08:59:40Z</dcterms:created>
  <dcterms:modified xsi:type="dcterms:W3CDTF">2012-12-01T03:41:28Z</dcterms:modified>
</cp:coreProperties>
</file>